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9 w 1231"/>
                        <a:gd name="T1" fmla="*/ 283 h 2560"/>
                        <a:gd name="T2" fmla="*/ 417 w 1231"/>
                        <a:gd name="T3" fmla="*/ 115 h 2560"/>
                        <a:gd name="T4" fmla="*/ 585 w 1231"/>
                        <a:gd name="T5" fmla="*/ 7 h 2560"/>
                        <a:gd name="T6" fmla="*/ 899 w 1231"/>
                        <a:gd name="T7" fmla="*/ 61 h 2560"/>
                        <a:gd name="T8" fmla="*/ 1057 w 1231"/>
                        <a:gd name="T9" fmla="*/ 349 h 2560"/>
                        <a:gd name="T10" fmla="*/ 983 w 1231"/>
                        <a:gd name="T11" fmla="*/ 769 h 2560"/>
                        <a:gd name="T12" fmla="*/ 947 w 1231"/>
                        <a:gd name="T13" fmla="*/ 943 h 2560"/>
                        <a:gd name="T14" fmla="*/ 1111 w 1231"/>
                        <a:gd name="T15" fmla="*/ 1075 h 2560"/>
                        <a:gd name="T16" fmla="*/ 1237 w 1231"/>
                        <a:gd name="T17" fmla="*/ 1525 h 2560"/>
                        <a:gd name="T18" fmla="*/ 1129 w 1231"/>
                        <a:gd name="T19" fmla="*/ 1969 h 2560"/>
                        <a:gd name="T20" fmla="*/ 911 w 1231"/>
                        <a:gd name="T21" fmla="*/ 2077 h 2560"/>
                        <a:gd name="T22" fmla="*/ 725 w 1231"/>
                        <a:gd name="T23" fmla="*/ 2059 h 2560"/>
                        <a:gd name="T24" fmla="*/ 659 w 1231"/>
                        <a:gd name="T25" fmla="*/ 2251 h 2560"/>
                        <a:gd name="T26" fmla="*/ 531 w 1231"/>
                        <a:gd name="T27" fmla="*/ 2527 h 2560"/>
                        <a:gd name="T28" fmla="*/ 21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1 w 1231"/>
                        <a:gd name="T37" fmla="*/ 1513 h 2560"/>
                        <a:gd name="T38" fmla="*/ 21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1 w 1231"/>
                        <a:gd name="T45" fmla="*/ 2431 h 2560"/>
                        <a:gd name="T46" fmla="*/ 597 w 1231"/>
                        <a:gd name="T47" fmla="*/ 2227 h 2560"/>
                        <a:gd name="T48" fmla="*/ 579 w 1231"/>
                        <a:gd name="T49" fmla="*/ 1807 h 2560"/>
                        <a:gd name="T50" fmla="*/ 495 w 1231"/>
                        <a:gd name="T51" fmla="*/ 1531 h 2560"/>
                        <a:gd name="T52" fmla="*/ 537 w 1231"/>
                        <a:gd name="T53" fmla="*/ 1459 h 2560"/>
                        <a:gd name="T54" fmla="*/ 629 w 1231"/>
                        <a:gd name="T55" fmla="*/ 1633 h 2560"/>
                        <a:gd name="T56" fmla="*/ 725 w 1231"/>
                        <a:gd name="T57" fmla="*/ 1933 h 2560"/>
                        <a:gd name="T58" fmla="*/ 971 w 1231"/>
                        <a:gd name="T59" fmla="*/ 1963 h 2560"/>
                        <a:gd name="T60" fmla="*/ 1141 w 1231"/>
                        <a:gd name="T61" fmla="*/ 1687 h 2560"/>
                        <a:gd name="T62" fmla="*/ 1123 w 1231"/>
                        <a:gd name="T63" fmla="*/ 1273 h 2560"/>
                        <a:gd name="T64" fmla="*/ 887 w 1231"/>
                        <a:gd name="T65" fmla="*/ 1057 h 2560"/>
                        <a:gd name="T66" fmla="*/ 683 w 1231"/>
                        <a:gd name="T67" fmla="*/ 1129 h 2560"/>
                        <a:gd name="T68" fmla="*/ 579 w 1231"/>
                        <a:gd name="T69" fmla="*/ 1117 h 2560"/>
                        <a:gd name="T70" fmla="*/ 623 w 1231"/>
                        <a:gd name="T71" fmla="*/ 1033 h 2560"/>
                        <a:gd name="T72" fmla="*/ 815 w 1231"/>
                        <a:gd name="T73" fmla="*/ 937 h 2560"/>
                        <a:gd name="T74" fmla="*/ 953 w 1231"/>
                        <a:gd name="T75" fmla="*/ 613 h 2560"/>
                        <a:gd name="T76" fmla="*/ 887 w 1231"/>
                        <a:gd name="T77" fmla="*/ 175 h 2560"/>
                        <a:gd name="T78" fmla="*/ 623 w 1231"/>
                        <a:gd name="T79" fmla="*/ 103 h 2560"/>
                        <a:gd name="T80" fmla="*/ 393 w 1231"/>
                        <a:gd name="T81" fmla="*/ 355 h 2560"/>
                        <a:gd name="T82" fmla="*/ 405 w 1231"/>
                        <a:gd name="T83" fmla="*/ 763 h 2560"/>
                        <a:gd name="T84" fmla="*/ 345 w 1231"/>
                        <a:gd name="T85" fmla="*/ 949 h 2560"/>
                        <a:gd name="T86" fmla="*/ 291 w 1231"/>
                        <a:gd name="T87" fmla="*/ 685 h 2560"/>
                        <a:gd name="T88" fmla="*/ 30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6 h 2071"/>
                        <a:gd name="T2" fmla="*/ 797 w 865"/>
                        <a:gd name="T3" fmla="*/ 348 h 2071"/>
                        <a:gd name="T4" fmla="*/ 863 w 865"/>
                        <a:gd name="T5" fmla="*/ 204 h 2071"/>
                        <a:gd name="T6" fmla="*/ 809 w 865"/>
                        <a:gd name="T7" fmla="*/ 216 h 2071"/>
                        <a:gd name="T8" fmla="*/ 749 w 865"/>
                        <a:gd name="T9" fmla="*/ 216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4 h 2071"/>
                        <a:gd name="T22" fmla="*/ 119 w 865"/>
                        <a:gd name="T23" fmla="*/ 402 h 2071"/>
                        <a:gd name="T24" fmla="*/ 131 w 865"/>
                        <a:gd name="T25" fmla="*/ 586 h 2071"/>
                        <a:gd name="T26" fmla="*/ 173 w 865"/>
                        <a:gd name="T27" fmla="*/ 778 h 2071"/>
                        <a:gd name="T28" fmla="*/ 197 w 865"/>
                        <a:gd name="T29" fmla="*/ 878 h 2071"/>
                        <a:gd name="T30" fmla="*/ 167 w 865"/>
                        <a:gd name="T31" fmla="*/ 980 h 2071"/>
                        <a:gd name="T32" fmla="*/ 65 w 865"/>
                        <a:gd name="T33" fmla="*/ 1118 h 2071"/>
                        <a:gd name="T34" fmla="*/ 17 w 865"/>
                        <a:gd name="T35" fmla="*/ 1290 h 2071"/>
                        <a:gd name="T36" fmla="*/ 5 w 865"/>
                        <a:gd name="T37" fmla="*/ 1542 h 2071"/>
                        <a:gd name="T38" fmla="*/ 47 w 865"/>
                        <a:gd name="T39" fmla="*/ 1738 h 2071"/>
                        <a:gd name="T40" fmla="*/ 131 w 865"/>
                        <a:gd name="T41" fmla="*/ 1888 h 2071"/>
                        <a:gd name="T42" fmla="*/ 299 w 865"/>
                        <a:gd name="T43" fmla="*/ 1976 h 2071"/>
                        <a:gd name="T44" fmla="*/ 425 w 865"/>
                        <a:gd name="T45" fmla="*/ 1970 h 2071"/>
                        <a:gd name="T46" fmla="*/ 467 w 865"/>
                        <a:gd name="T47" fmla="*/ 1982 h 2071"/>
                        <a:gd name="T48" fmla="*/ 497 w 865"/>
                        <a:gd name="T49" fmla="*/ 2054 h 2071"/>
                        <a:gd name="T50" fmla="*/ 497 w 865"/>
                        <a:gd name="T51" fmla="*/ 1952 h 2071"/>
                        <a:gd name="T52" fmla="*/ 557 w 865"/>
                        <a:gd name="T53" fmla="*/ 1768 h 2071"/>
                        <a:gd name="T54" fmla="*/ 617 w 865"/>
                        <a:gd name="T55" fmla="*/ 1648 h 2071"/>
                        <a:gd name="T56" fmla="*/ 581 w 865"/>
                        <a:gd name="T57" fmla="*/ 1690 h 2071"/>
                        <a:gd name="T58" fmla="*/ 515 w 865"/>
                        <a:gd name="T59" fmla="*/ 1810 h 2071"/>
                        <a:gd name="T60" fmla="*/ 407 w 865"/>
                        <a:gd name="T61" fmla="*/ 1893 h 2071"/>
                        <a:gd name="T62" fmla="*/ 269 w 865"/>
                        <a:gd name="T63" fmla="*/ 1888 h 2071"/>
                        <a:gd name="T64" fmla="*/ 179 w 865"/>
                        <a:gd name="T65" fmla="*/ 1804 h 2071"/>
                        <a:gd name="T66" fmla="*/ 113 w 865"/>
                        <a:gd name="T67" fmla="*/ 1630 h 2071"/>
                        <a:gd name="T68" fmla="*/ 107 w 865"/>
                        <a:gd name="T69" fmla="*/ 1386 h 2071"/>
                        <a:gd name="T70" fmla="*/ 137 w 865"/>
                        <a:gd name="T71" fmla="*/ 1184 h 2071"/>
                        <a:gd name="T72" fmla="*/ 203 w 865"/>
                        <a:gd name="T73" fmla="*/ 1064 h 2071"/>
                        <a:gd name="T74" fmla="*/ 323 w 865"/>
                        <a:gd name="T75" fmla="*/ 1016 h 2071"/>
                        <a:gd name="T76" fmla="*/ 509 w 865"/>
                        <a:gd name="T77" fmla="*/ 1070 h 2071"/>
                        <a:gd name="T78" fmla="*/ 611 w 865"/>
                        <a:gd name="T79" fmla="*/ 1118 h 2071"/>
                        <a:gd name="T80" fmla="*/ 665 w 865"/>
                        <a:gd name="T81" fmla="*/ 1094 h 2071"/>
                        <a:gd name="T82" fmla="*/ 659 w 865"/>
                        <a:gd name="T83" fmla="*/ 1040 h 2071"/>
                        <a:gd name="T84" fmla="*/ 611 w 865"/>
                        <a:gd name="T85" fmla="*/ 998 h 2071"/>
                        <a:gd name="T86" fmla="*/ 497 w 865"/>
                        <a:gd name="T87" fmla="*/ 974 h 2071"/>
                        <a:gd name="T88" fmla="*/ 323 w 865"/>
                        <a:gd name="T89" fmla="*/ 890 h 2071"/>
                        <a:gd name="T90" fmla="*/ 233 w 865"/>
                        <a:gd name="T91" fmla="*/ 676 h 2071"/>
                        <a:gd name="T92" fmla="*/ 209 w 865"/>
                        <a:gd name="T93" fmla="*/ 414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8 h 2071"/>
                        <a:gd name="T102" fmla="*/ 737 w 865"/>
                        <a:gd name="T103" fmla="*/ 426 h 2071"/>
                        <a:gd name="T104" fmla="*/ 773 w 865"/>
                        <a:gd name="T105" fmla="*/ 598 h 2071"/>
                        <a:gd name="T106" fmla="*/ 809 w 865"/>
                        <a:gd name="T107" fmla="*/ 580 h 2071"/>
                        <a:gd name="T108" fmla="*/ 785 w 865"/>
                        <a:gd name="T109" fmla="*/ 526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9 h 521"/>
                      <a:gd name="T2" fmla="*/ 27 w 266"/>
                      <a:gd name="T3" fmla="*/ 277 h 521"/>
                      <a:gd name="T4" fmla="*/ 107 w 266"/>
                      <a:gd name="T5" fmla="*/ 45 h 521"/>
                      <a:gd name="T6" fmla="*/ 177 w 266"/>
                      <a:gd name="T7" fmla="*/ 3 h 521"/>
                      <a:gd name="T8" fmla="*/ 229 w 266"/>
                      <a:gd name="T9" fmla="*/ 39 h 521"/>
                      <a:gd name="T10" fmla="*/ 253 w 266"/>
                      <a:gd name="T11" fmla="*/ 131 h 521"/>
                      <a:gd name="T12" fmla="*/ 201 w 266"/>
                      <a:gd name="T13" fmla="*/ 277 h 521"/>
                      <a:gd name="T14" fmla="*/ 101 w 266"/>
                      <a:gd name="T15" fmla="*/ 483 h 521"/>
                      <a:gd name="T16" fmla="*/ 43 w 266"/>
                      <a:gd name="T17" fmla="*/ 507 h 521"/>
                      <a:gd name="T18" fmla="*/ 3 w 266"/>
                      <a:gd name="T19" fmla="*/ 48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4 w 392"/>
                      <a:gd name="T1" fmla="*/ 211 h 340"/>
                      <a:gd name="T2" fmla="*/ 16 w 392"/>
                      <a:gd name="T3" fmla="*/ 91 h 340"/>
                      <a:gd name="T4" fmla="*/ 4 w 392"/>
                      <a:gd name="T5" fmla="*/ 47 h 340"/>
                      <a:gd name="T6" fmla="*/ 28 w 392"/>
                      <a:gd name="T7" fmla="*/ 3 h 340"/>
                      <a:gd name="T8" fmla="*/ 134 w 392"/>
                      <a:gd name="T9" fmla="*/ 29 h 340"/>
                      <a:gd name="T10" fmla="*/ 258 w 392"/>
                      <a:gd name="T11" fmla="*/ 79 h 340"/>
                      <a:gd name="T12" fmla="*/ 376 w 392"/>
                      <a:gd name="T13" fmla="*/ 167 h 340"/>
                      <a:gd name="T14" fmla="*/ 400 w 392"/>
                      <a:gd name="T15" fmla="*/ 287 h 340"/>
                      <a:gd name="T16" fmla="*/ 350 w 392"/>
                      <a:gd name="T17" fmla="*/ 351 h 340"/>
                      <a:gd name="T18" fmla="*/ 252 w 392"/>
                      <a:gd name="T19" fmla="*/ 332 h 340"/>
                      <a:gd name="T20" fmla="*/ 104 w 392"/>
                      <a:gd name="T21" fmla="*/ 21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6 w 151"/>
                      <a:gd name="T1" fmla="*/ 171 h 558"/>
                      <a:gd name="T2" fmla="*/ 40 w 151"/>
                      <a:gd name="T3" fmla="*/ 41 h 558"/>
                      <a:gd name="T4" fmla="*/ 62 w 151"/>
                      <a:gd name="T5" fmla="*/ 3 h 558"/>
                      <a:gd name="T6" fmla="*/ 101 w 151"/>
                      <a:gd name="T7" fmla="*/ 27 h 558"/>
                      <a:gd name="T8" fmla="*/ 129 w 151"/>
                      <a:gd name="T9" fmla="*/ 171 h 558"/>
                      <a:gd name="T10" fmla="*/ 134 w 151"/>
                      <a:gd name="T11" fmla="*/ 437 h 558"/>
                      <a:gd name="T12" fmla="*/ 90 w 151"/>
                      <a:gd name="T13" fmla="*/ 561 h 558"/>
                      <a:gd name="T14" fmla="*/ 22 w 151"/>
                      <a:gd name="T15" fmla="*/ 529 h 558"/>
                      <a:gd name="T16" fmla="*/ 0 w 151"/>
                      <a:gd name="T17" fmla="*/ 325 h 558"/>
                      <a:gd name="T18" fmla="*/ 16 w 151"/>
                      <a:gd name="T19" fmla="*/ 17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3 w 392"/>
                      <a:gd name="T1" fmla="*/ 59 h 253"/>
                      <a:gd name="T2" fmla="*/ 303 w 392"/>
                      <a:gd name="T3" fmla="*/ 19 h 253"/>
                      <a:gd name="T4" fmla="*/ 361 w 392"/>
                      <a:gd name="T5" fmla="*/ 7 h 253"/>
                      <a:gd name="T6" fmla="*/ 379 w 392"/>
                      <a:gd name="T7" fmla="*/ 59 h 253"/>
                      <a:gd name="T8" fmla="*/ 321 w 392"/>
                      <a:gd name="T9" fmla="*/ 127 h 253"/>
                      <a:gd name="T10" fmla="*/ 191 w 392"/>
                      <a:gd name="T11" fmla="*/ 213 h 253"/>
                      <a:gd name="T12" fmla="*/ 37 w 392"/>
                      <a:gd name="T13" fmla="*/ 235 h 253"/>
                      <a:gd name="T14" fmla="*/ 1 w 392"/>
                      <a:gd name="T15" fmla="*/ 179 h 253"/>
                      <a:gd name="T16" fmla="*/ 43 w 392"/>
                      <a:gd name="T17" fmla="*/ 109 h 253"/>
                      <a:gd name="T18" fmla="*/ 173 w 392"/>
                      <a:gd name="T19" fmla="*/ 5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4 w 238"/>
                      <a:gd name="T1" fmla="*/ 259 h 386"/>
                      <a:gd name="T2" fmla="*/ 23 w 238"/>
                      <a:gd name="T3" fmla="*/ 184 h 386"/>
                      <a:gd name="T4" fmla="*/ 0 w 238"/>
                      <a:gd name="T5" fmla="*/ 92 h 386"/>
                      <a:gd name="T6" fmla="*/ 23 w 238"/>
                      <a:gd name="T7" fmla="*/ 12 h 386"/>
                      <a:gd name="T8" fmla="*/ 115 w 238"/>
                      <a:gd name="T9" fmla="*/ 24 h 386"/>
                      <a:gd name="T10" fmla="*/ 172 w 238"/>
                      <a:gd name="T11" fmla="*/ 126 h 386"/>
                      <a:gd name="T12" fmla="*/ 224 w 238"/>
                      <a:gd name="T13" fmla="*/ 294 h 386"/>
                      <a:gd name="T14" fmla="*/ 196 w 238"/>
                      <a:gd name="T15" fmla="*/ 362 h 386"/>
                      <a:gd name="T16" fmla="*/ 161 w 238"/>
                      <a:gd name="T17" fmla="*/ 340 h 386"/>
                      <a:gd name="T18" fmla="*/ 74 w 238"/>
                      <a:gd name="T19" fmla="*/ 25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70 w 21600"/>
                <a:gd name="T1" fmla="*/ 0 h 21600"/>
                <a:gd name="T2" fmla="*/ 86 w 21600"/>
                <a:gd name="T3" fmla="*/ 0 h 21600"/>
                <a:gd name="T4" fmla="*/ 2 w 21600"/>
                <a:gd name="T5" fmla="*/ 0 h 21600"/>
                <a:gd name="T6" fmla="*/ 8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</p:grpSp>
      <p:sp>
        <p:nvSpPr>
          <p:cNvPr id="10450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50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107C-9441-4CC4-AEF4-1D232D02D0CF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4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84B6-AAC4-4EAF-9964-31A5C6E310CA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8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35488-1A05-4082-824D-38ABC698CDDD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1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1344-C257-47F0-B500-BB3A4AFAA868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9 w 1231"/>
                        <a:gd name="T1" fmla="*/ 283 h 2560"/>
                        <a:gd name="T2" fmla="*/ 417 w 1231"/>
                        <a:gd name="T3" fmla="*/ 115 h 2560"/>
                        <a:gd name="T4" fmla="*/ 585 w 1231"/>
                        <a:gd name="T5" fmla="*/ 7 h 2560"/>
                        <a:gd name="T6" fmla="*/ 899 w 1231"/>
                        <a:gd name="T7" fmla="*/ 61 h 2560"/>
                        <a:gd name="T8" fmla="*/ 1057 w 1231"/>
                        <a:gd name="T9" fmla="*/ 349 h 2560"/>
                        <a:gd name="T10" fmla="*/ 983 w 1231"/>
                        <a:gd name="T11" fmla="*/ 769 h 2560"/>
                        <a:gd name="T12" fmla="*/ 947 w 1231"/>
                        <a:gd name="T13" fmla="*/ 943 h 2560"/>
                        <a:gd name="T14" fmla="*/ 1111 w 1231"/>
                        <a:gd name="T15" fmla="*/ 1075 h 2560"/>
                        <a:gd name="T16" fmla="*/ 1237 w 1231"/>
                        <a:gd name="T17" fmla="*/ 1525 h 2560"/>
                        <a:gd name="T18" fmla="*/ 1129 w 1231"/>
                        <a:gd name="T19" fmla="*/ 1969 h 2560"/>
                        <a:gd name="T20" fmla="*/ 911 w 1231"/>
                        <a:gd name="T21" fmla="*/ 2077 h 2560"/>
                        <a:gd name="T22" fmla="*/ 725 w 1231"/>
                        <a:gd name="T23" fmla="*/ 2059 h 2560"/>
                        <a:gd name="T24" fmla="*/ 659 w 1231"/>
                        <a:gd name="T25" fmla="*/ 2251 h 2560"/>
                        <a:gd name="T26" fmla="*/ 531 w 1231"/>
                        <a:gd name="T27" fmla="*/ 2527 h 2560"/>
                        <a:gd name="T28" fmla="*/ 21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1 w 1231"/>
                        <a:gd name="T37" fmla="*/ 1513 h 2560"/>
                        <a:gd name="T38" fmla="*/ 21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1 w 1231"/>
                        <a:gd name="T45" fmla="*/ 2431 h 2560"/>
                        <a:gd name="T46" fmla="*/ 597 w 1231"/>
                        <a:gd name="T47" fmla="*/ 2227 h 2560"/>
                        <a:gd name="T48" fmla="*/ 579 w 1231"/>
                        <a:gd name="T49" fmla="*/ 1807 h 2560"/>
                        <a:gd name="T50" fmla="*/ 495 w 1231"/>
                        <a:gd name="T51" fmla="*/ 1531 h 2560"/>
                        <a:gd name="T52" fmla="*/ 537 w 1231"/>
                        <a:gd name="T53" fmla="*/ 1459 h 2560"/>
                        <a:gd name="T54" fmla="*/ 629 w 1231"/>
                        <a:gd name="T55" fmla="*/ 1633 h 2560"/>
                        <a:gd name="T56" fmla="*/ 725 w 1231"/>
                        <a:gd name="T57" fmla="*/ 1933 h 2560"/>
                        <a:gd name="T58" fmla="*/ 971 w 1231"/>
                        <a:gd name="T59" fmla="*/ 1963 h 2560"/>
                        <a:gd name="T60" fmla="*/ 1141 w 1231"/>
                        <a:gd name="T61" fmla="*/ 1687 h 2560"/>
                        <a:gd name="T62" fmla="*/ 1123 w 1231"/>
                        <a:gd name="T63" fmla="*/ 1273 h 2560"/>
                        <a:gd name="T64" fmla="*/ 887 w 1231"/>
                        <a:gd name="T65" fmla="*/ 1057 h 2560"/>
                        <a:gd name="T66" fmla="*/ 683 w 1231"/>
                        <a:gd name="T67" fmla="*/ 1129 h 2560"/>
                        <a:gd name="T68" fmla="*/ 579 w 1231"/>
                        <a:gd name="T69" fmla="*/ 1117 h 2560"/>
                        <a:gd name="T70" fmla="*/ 623 w 1231"/>
                        <a:gd name="T71" fmla="*/ 1033 h 2560"/>
                        <a:gd name="T72" fmla="*/ 815 w 1231"/>
                        <a:gd name="T73" fmla="*/ 937 h 2560"/>
                        <a:gd name="T74" fmla="*/ 953 w 1231"/>
                        <a:gd name="T75" fmla="*/ 613 h 2560"/>
                        <a:gd name="T76" fmla="*/ 887 w 1231"/>
                        <a:gd name="T77" fmla="*/ 175 h 2560"/>
                        <a:gd name="T78" fmla="*/ 623 w 1231"/>
                        <a:gd name="T79" fmla="*/ 103 h 2560"/>
                        <a:gd name="T80" fmla="*/ 393 w 1231"/>
                        <a:gd name="T81" fmla="*/ 355 h 2560"/>
                        <a:gd name="T82" fmla="*/ 405 w 1231"/>
                        <a:gd name="T83" fmla="*/ 763 h 2560"/>
                        <a:gd name="T84" fmla="*/ 345 w 1231"/>
                        <a:gd name="T85" fmla="*/ 949 h 2560"/>
                        <a:gd name="T86" fmla="*/ 291 w 1231"/>
                        <a:gd name="T87" fmla="*/ 685 h 2560"/>
                        <a:gd name="T88" fmla="*/ 30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6 h 2071"/>
                        <a:gd name="T2" fmla="*/ 797 w 865"/>
                        <a:gd name="T3" fmla="*/ 348 h 2071"/>
                        <a:gd name="T4" fmla="*/ 863 w 865"/>
                        <a:gd name="T5" fmla="*/ 204 h 2071"/>
                        <a:gd name="T6" fmla="*/ 809 w 865"/>
                        <a:gd name="T7" fmla="*/ 216 h 2071"/>
                        <a:gd name="T8" fmla="*/ 749 w 865"/>
                        <a:gd name="T9" fmla="*/ 216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4 h 2071"/>
                        <a:gd name="T22" fmla="*/ 119 w 865"/>
                        <a:gd name="T23" fmla="*/ 402 h 2071"/>
                        <a:gd name="T24" fmla="*/ 131 w 865"/>
                        <a:gd name="T25" fmla="*/ 586 h 2071"/>
                        <a:gd name="T26" fmla="*/ 173 w 865"/>
                        <a:gd name="T27" fmla="*/ 778 h 2071"/>
                        <a:gd name="T28" fmla="*/ 197 w 865"/>
                        <a:gd name="T29" fmla="*/ 878 h 2071"/>
                        <a:gd name="T30" fmla="*/ 167 w 865"/>
                        <a:gd name="T31" fmla="*/ 980 h 2071"/>
                        <a:gd name="T32" fmla="*/ 65 w 865"/>
                        <a:gd name="T33" fmla="*/ 1118 h 2071"/>
                        <a:gd name="T34" fmla="*/ 17 w 865"/>
                        <a:gd name="T35" fmla="*/ 1290 h 2071"/>
                        <a:gd name="T36" fmla="*/ 5 w 865"/>
                        <a:gd name="T37" fmla="*/ 1542 h 2071"/>
                        <a:gd name="T38" fmla="*/ 47 w 865"/>
                        <a:gd name="T39" fmla="*/ 1738 h 2071"/>
                        <a:gd name="T40" fmla="*/ 131 w 865"/>
                        <a:gd name="T41" fmla="*/ 1888 h 2071"/>
                        <a:gd name="T42" fmla="*/ 299 w 865"/>
                        <a:gd name="T43" fmla="*/ 1976 h 2071"/>
                        <a:gd name="T44" fmla="*/ 425 w 865"/>
                        <a:gd name="T45" fmla="*/ 1970 h 2071"/>
                        <a:gd name="T46" fmla="*/ 467 w 865"/>
                        <a:gd name="T47" fmla="*/ 1982 h 2071"/>
                        <a:gd name="T48" fmla="*/ 497 w 865"/>
                        <a:gd name="T49" fmla="*/ 2054 h 2071"/>
                        <a:gd name="T50" fmla="*/ 497 w 865"/>
                        <a:gd name="T51" fmla="*/ 1952 h 2071"/>
                        <a:gd name="T52" fmla="*/ 557 w 865"/>
                        <a:gd name="T53" fmla="*/ 1768 h 2071"/>
                        <a:gd name="T54" fmla="*/ 617 w 865"/>
                        <a:gd name="T55" fmla="*/ 1648 h 2071"/>
                        <a:gd name="T56" fmla="*/ 581 w 865"/>
                        <a:gd name="T57" fmla="*/ 1690 h 2071"/>
                        <a:gd name="T58" fmla="*/ 515 w 865"/>
                        <a:gd name="T59" fmla="*/ 1810 h 2071"/>
                        <a:gd name="T60" fmla="*/ 407 w 865"/>
                        <a:gd name="T61" fmla="*/ 1893 h 2071"/>
                        <a:gd name="T62" fmla="*/ 269 w 865"/>
                        <a:gd name="T63" fmla="*/ 1888 h 2071"/>
                        <a:gd name="T64" fmla="*/ 179 w 865"/>
                        <a:gd name="T65" fmla="*/ 1804 h 2071"/>
                        <a:gd name="T66" fmla="*/ 113 w 865"/>
                        <a:gd name="T67" fmla="*/ 1630 h 2071"/>
                        <a:gd name="T68" fmla="*/ 107 w 865"/>
                        <a:gd name="T69" fmla="*/ 1386 h 2071"/>
                        <a:gd name="T70" fmla="*/ 137 w 865"/>
                        <a:gd name="T71" fmla="*/ 1184 h 2071"/>
                        <a:gd name="T72" fmla="*/ 203 w 865"/>
                        <a:gd name="T73" fmla="*/ 1064 h 2071"/>
                        <a:gd name="T74" fmla="*/ 323 w 865"/>
                        <a:gd name="T75" fmla="*/ 1016 h 2071"/>
                        <a:gd name="T76" fmla="*/ 509 w 865"/>
                        <a:gd name="T77" fmla="*/ 1070 h 2071"/>
                        <a:gd name="T78" fmla="*/ 611 w 865"/>
                        <a:gd name="T79" fmla="*/ 1118 h 2071"/>
                        <a:gd name="T80" fmla="*/ 665 w 865"/>
                        <a:gd name="T81" fmla="*/ 1094 h 2071"/>
                        <a:gd name="T82" fmla="*/ 659 w 865"/>
                        <a:gd name="T83" fmla="*/ 1040 h 2071"/>
                        <a:gd name="T84" fmla="*/ 611 w 865"/>
                        <a:gd name="T85" fmla="*/ 998 h 2071"/>
                        <a:gd name="T86" fmla="*/ 497 w 865"/>
                        <a:gd name="T87" fmla="*/ 974 h 2071"/>
                        <a:gd name="T88" fmla="*/ 323 w 865"/>
                        <a:gd name="T89" fmla="*/ 890 h 2071"/>
                        <a:gd name="T90" fmla="*/ 233 w 865"/>
                        <a:gd name="T91" fmla="*/ 676 h 2071"/>
                        <a:gd name="T92" fmla="*/ 209 w 865"/>
                        <a:gd name="T93" fmla="*/ 414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8 h 2071"/>
                        <a:gd name="T102" fmla="*/ 737 w 865"/>
                        <a:gd name="T103" fmla="*/ 426 h 2071"/>
                        <a:gd name="T104" fmla="*/ 773 w 865"/>
                        <a:gd name="T105" fmla="*/ 598 h 2071"/>
                        <a:gd name="T106" fmla="*/ 809 w 865"/>
                        <a:gd name="T107" fmla="*/ 580 h 2071"/>
                        <a:gd name="T108" fmla="*/ 785 w 865"/>
                        <a:gd name="T109" fmla="*/ 526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9 h 521"/>
                      <a:gd name="T2" fmla="*/ 27 w 266"/>
                      <a:gd name="T3" fmla="*/ 277 h 521"/>
                      <a:gd name="T4" fmla="*/ 107 w 266"/>
                      <a:gd name="T5" fmla="*/ 45 h 521"/>
                      <a:gd name="T6" fmla="*/ 177 w 266"/>
                      <a:gd name="T7" fmla="*/ 3 h 521"/>
                      <a:gd name="T8" fmla="*/ 229 w 266"/>
                      <a:gd name="T9" fmla="*/ 39 h 521"/>
                      <a:gd name="T10" fmla="*/ 253 w 266"/>
                      <a:gd name="T11" fmla="*/ 131 h 521"/>
                      <a:gd name="T12" fmla="*/ 201 w 266"/>
                      <a:gd name="T13" fmla="*/ 277 h 521"/>
                      <a:gd name="T14" fmla="*/ 101 w 266"/>
                      <a:gd name="T15" fmla="*/ 483 h 521"/>
                      <a:gd name="T16" fmla="*/ 43 w 266"/>
                      <a:gd name="T17" fmla="*/ 507 h 521"/>
                      <a:gd name="T18" fmla="*/ 3 w 266"/>
                      <a:gd name="T19" fmla="*/ 48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4 w 392"/>
                      <a:gd name="T1" fmla="*/ 211 h 340"/>
                      <a:gd name="T2" fmla="*/ 16 w 392"/>
                      <a:gd name="T3" fmla="*/ 91 h 340"/>
                      <a:gd name="T4" fmla="*/ 4 w 392"/>
                      <a:gd name="T5" fmla="*/ 47 h 340"/>
                      <a:gd name="T6" fmla="*/ 28 w 392"/>
                      <a:gd name="T7" fmla="*/ 3 h 340"/>
                      <a:gd name="T8" fmla="*/ 134 w 392"/>
                      <a:gd name="T9" fmla="*/ 29 h 340"/>
                      <a:gd name="T10" fmla="*/ 258 w 392"/>
                      <a:gd name="T11" fmla="*/ 79 h 340"/>
                      <a:gd name="T12" fmla="*/ 376 w 392"/>
                      <a:gd name="T13" fmla="*/ 167 h 340"/>
                      <a:gd name="T14" fmla="*/ 400 w 392"/>
                      <a:gd name="T15" fmla="*/ 287 h 340"/>
                      <a:gd name="T16" fmla="*/ 350 w 392"/>
                      <a:gd name="T17" fmla="*/ 351 h 340"/>
                      <a:gd name="T18" fmla="*/ 252 w 392"/>
                      <a:gd name="T19" fmla="*/ 332 h 340"/>
                      <a:gd name="T20" fmla="*/ 104 w 392"/>
                      <a:gd name="T21" fmla="*/ 21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6 w 151"/>
                      <a:gd name="T1" fmla="*/ 171 h 558"/>
                      <a:gd name="T2" fmla="*/ 40 w 151"/>
                      <a:gd name="T3" fmla="*/ 41 h 558"/>
                      <a:gd name="T4" fmla="*/ 62 w 151"/>
                      <a:gd name="T5" fmla="*/ 3 h 558"/>
                      <a:gd name="T6" fmla="*/ 101 w 151"/>
                      <a:gd name="T7" fmla="*/ 27 h 558"/>
                      <a:gd name="T8" fmla="*/ 129 w 151"/>
                      <a:gd name="T9" fmla="*/ 171 h 558"/>
                      <a:gd name="T10" fmla="*/ 134 w 151"/>
                      <a:gd name="T11" fmla="*/ 437 h 558"/>
                      <a:gd name="T12" fmla="*/ 90 w 151"/>
                      <a:gd name="T13" fmla="*/ 561 h 558"/>
                      <a:gd name="T14" fmla="*/ 22 w 151"/>
                      <a:gd name="T15" fmla="*/ 529 h 558"/>
                      <a:gd name="T16" fmla="*/ 0 w 151"/>
                      <a:gd name="T17" fmla="*/ 325 h 558"/>
                      <a:gd name="T18" fmla="*/ 16 w 151"/>
                      <a:gd name="T19" fmla="*/ 17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3 w 392"/>
                      <a:gd name="T1" fmla="*/ 59 h 253"/>
                      <a:gd name="T2" fmla="*/ 303 w 392"/>
                      <a:gd name="T3" fmla="*/ 19 h 253"/>
                      <a:gd name="T4" fmla="*/ 361 w 392"/>
                      <a:gd name="T5" fmla="*/ 7 h 253"/>
                      <a:gd name="T6" fmla="*/ 379 w 392"/>
                      <a:gd name="T7" fmla="*/ 59 h 253"/>
                      <a:gd name="T8" fmla="*/ 321 w 392"/>
                      <a:gd name="T9" fmla="*/ 127 h 253"/>
                      <a:gd name="T10" fmla="*/ 191 w 392"/>
                      <a:gd name="T11" fmla="*/ 213 h 253"/>
                      <a:gd name="T12" fmla="*/ 37 w 392"/>
                      <a:gd name="T13" fmla="*/ 235 h 253"/>
                      <a:gd name="T14" fmla="*/ 1 w 392"/>
                      <a:gd name="T15" fmla="*/ 179 h 253"/>
                      <a:gd name="T16" fmla="*/ 43 w 392"/>
                      <a:gd name="T17" fmla="*/ 109 h 253"/>
                      <a:gd name="T18" fmla="*/ 173 w 392"/>
                      <a:gd name="T19" fmla="*/ 5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4 w 238"/>
                      <a:gd name="T1" fmla="*/ 259 h 386"/>
                      <a:gd name="T2" fmla="*/ 23 w 238"/>
                      <a:gd name="T3" fmla="*/ 184 h 386"/>
                      <a:gd name="T4" fmla="*/ 0 w 238"/>
                      <a:gd name="T5" fmla="*/ 92 h 386"/>
                      <a:gd name="T6" fmla="*/ 23 w 238"/>
                      <a:gd name="T7" fmla="*/ 12 h 386"/>
                      <a:gd name="T8" fmla="*/ 115 w 238"/>
                      <a:gd name="T9" fmla="*/ 24 h 386"/>
                      <a:gd name="T10" fmla="*/ 172 w 238"/>
                      <a:gd name="T11" fmla="*/ 126 h 386"/>
                      <a:gd name="T12" fmla="*/ 224 w 238"/>
                      <a:gd name="T13" fmla="*/ 294 h 386"/>
                      <a:gd name="T14" fmla="*/ 196 w 238"/>
                      <a:gd name="T15" fmla="*/ 362 h 386"/>
                      <a:gd name="T16" fmla="*/ 161 w 238"/>
                      <a:gd name="T17" fmla="*/ 340 h 386"/>
                      <a:gd name="T18" fmla="*/ 74 w 238"/>
                      <a:gd name="T19" fmla="*/ 25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70 w 21600"/>
                <a:gd name="T1" fmla="*/ 0 h 21600"/>
                <a:gd name="T2" fmla="*/ 86 w 21600"/>
                <a:gd name="T3" fmla="*/ 0 h 21600"/>
                <a:gd name="T4" fmla="*/ 2 w 21600"/>
                <a:gd name="T5" fmla="*/ 0 h 21600"/>
                <a:gd name="T6" fmla="*/ 8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</p:grpSp>
      <p:sp>
        <p:nvSpPr>
          <p:cNvPr id="10450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50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107C-9441-4CC4-AEF4-1D232D02D0CF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09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4BA2D-9338-4030-89FA-2A783B2B1E63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4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F9C66-C296-4C4B-BBAD-958DA5A488F3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2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1CC3-679F-45F4-A511-A266954B6407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D94E-2328-4991-AE77-9B4CB9744FB6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7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CBEB-E13C-4CFA-A587-17756938FA4C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14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7D00-E136-4A73-9612-E5FDE5C7557F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2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4BA2D-9338-4030-89FA-2A783B2B1E63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5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0715-CCBD-4972-84C4-9E654A687E92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34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01EE-1A7D-4245-930D-B361B09157D9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25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84B6-AAC4-4EAF-9964-31A5C6E310CA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91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35488-1A05-4082-824D-38ABC698CDDD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36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1344-C257-47F0-B500-BB3A4AFAA868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1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F9C66-C296-4C4B-BBAD-958DA5A488F3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9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1CC3-679F-45F4-A511-A266954B6407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8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D94E-2328-4991-AE77-9B4CB9744FB6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CBEB-E13C-4CFA-A587-17756938FA4C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8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7D00-E136-4A73-9612-E5FDE5C7557F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0715-CCBD-4972-84C4-9E654A687E92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01EE-1A7D-4245-930D-B361B09157D9}" type="slidenum">
              <a:rPr lang="ru-RU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9 w 1231"/>
                        <a:gd name="T1" fmla="*/ 283 h 2560"/>
                        <a:gd name="T2" fmla="*/ 417 w 1231"/>
                        <a:gd name="T3" fmla="*/ 115 h 2560"/>
                        <a:gd name="T4" fmla="*/ 585 w 1231"/>
                        <a:gd name="T5" fmla="*/ 7 h 2560"/>
                        <a:gd name="T6" fmla="*/ 899 w 1231"/>
                        <a:gd name="T7" fmla="*/ 61 h 2560"/>
                        <a:gd name="T8" fmla="*/ 1057 w 1231"/>
                        <a:gd name="T9" fmla="*/ 349 h 2560"/>
                        <a:gd name="T10" fmla="*/ 983 w 1231"/>
                        <a:gd name="T11" fmla="*/ 769 h 2560"/>
                        <a:gd name="T12" fmla="*/ 947 w 1231"/>
                        <a:gd name="T13" fmla="*/ 943 h 2560"/>
                        <a:gd name="T14" fmla="*/ 1111 w 1231"/>
                        <a:gd name="T15" fmla="*/ 1075 h 2560"/>
                        <a:gd name="T16" fmla="*/ 1237 w 1231"/>
                        <a:gd name="T17" fmla="*/ 1525 h 2560"/>
                        <a:gd name="T18" fmla="*/ 1129 w 1231"/>
                        <a:gd name="T19" fmla="*/ 1969 h 2560"/>
                        <a:gd name="T20" fmla="*/ 911 w 1231"/>
                        <a:gd name="T21" fmla="*/ 2077 h 2560"/>
                        <a:gd name="T22" fmla="*/ 725 w 1231"/>
                        <a:gd name="T23" fmla="*/ 2059 h 2560"/>
                        <a:gd name="T24" fmla="*/ 659 w 1231"/>
                        <a:gd name="T25" fmla="*/ 2251 h 2560"/>
                        <a:gd name="T26" fmla="*/ 531 w 1231"/>
                        <a:gd name="T27" fmla="*/ 2527 h 2560"/>
                        <a:gd name="T28" fmla="*/ 21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1 w 1231"/>
                        <a:gd name="T37" fmla="*/ 1513 h 2560"/>
                        <a:gd name="T38" fmla="*/ 21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1 w 1231"/>
                        <a:gd name="T45" fmla="*/ 2431 h 2560"/>
                        <a:gd name="T46" fmla="*/ 597 w 1231"/>
                        <a:gd name="T47" fmla="*/ 2227 h 2560"/>
                        <a:gd name="T48" fmla="*/ 579 w 1231"/>
                        <a:gd name="T49" fmla="*/ 1807 h 2560"/>
                        <a:gd name="T50" fmla="*/ 495 w 1231"/>
                        <a:gd name="T51" fmla="*/ 1531 h 2560"/>
                        <a:gd name="T52" fmla="*/ 537 w 1231"/>
                        <a:gd name="T53" fmla="*/ 1459 h 2560"/>
                        <a:gd name="T54" fmla="*/ 629 w 1231"/>
                        <a:gd name="T55" fmla="*/ 1633 h 2560"/>
                        <a:gd name="T56" fmla="*/ 725 w 1231"/>
                        <a:gd name="T57" fmla="*/ 1933 h 2560"/>
                        <a:gd name="T58" fmla="*/ 971 w 1231"/>
                        <a:gd name="T59" fmla="*/ 1963 h 2560"/>
                        <a:gd name="T60" fmla="*/ 1141 w 1231"/>
                        <a:gd name="T61" fmla="*/ 1687 h 2560"/>
                        <a:gd name="T62" fmla="*/ 1123 w 1231"/>
                        <a:gd name="T63" fmla="*/ 1273 h 2560"/>
                        <a:gd name="T64" fmla="*/ 887 w 1231"/>
                        <a:gd name="T65" fmla="*/ 1057 h 2560"/>
                        <a:gd name="T66" fmla="*/ 683 w 1231"/>
                        <a:gd name="T67" fmla="*/ 1129 h 2560"/>
                        <a:gd name="T68" fmla="*/ 579 w 1231"/>
                        <a:gd name="T69" fmla="*/ 1117 h 2560"/>
                        <a:gd name="T70" fmla="*/ 623 w 1231"/>
                        <a:gd name="T71" fmla="*/ 1033 h 2560"/>
                        <a:gd name="T72" fmla="*/ 815 w 1231"/>
                        <a:gd name="T73" fmla="*/ 937 h 2560"/>
                        <a:gd name="T74" fmla="*/ 953 w 1231"/>
                        <a:gd name="T75" fmla="*/ 613 h 2560"/>
                        <a:gd name="T76" fmla="*/ 887 w 1231"/>
                        <a:gd name="T77" fmla="*/ 175 h 2560"/>
                        <a:gd name="T78" fmla="*/ 623 w 1231"/>
                        <a:gd name="T79" fmla="*/ 103 h 2560"/>
                        <a:gd name="T80" fmla="*/ 393 w 1231"/>
                        <a:gd name="T81" fmla="*/ 355 h 2560"/>
                        <a:gd name="T82" fmla="*/ 405 w 1231"/>
                        <a:gd name="T83" fmla="*/ 763 h 2560"/>
                        <a:gd name="T84" fmla="*/ 345 w 1231"/>
                        <a:gd name="T85" fmla="*/ 949 h 2560"/>
                        <a:gd name="T86" fmla="*/ 291 w 1231"/>
                        <a:gd name="T87" fmla="*/ 685 h 2560"/>
                        <a:gd name="T88" fmla="*/ 30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6 h 2071"/>
                        <a:gd name="T2" fmla="*/ 797 w 865"/>
                        <a:gd name="T3" fmla="*/ 348 h 2071"/>
                        <a:gd name="T4" fmla="*/ 863 w 865"/>
                        <a:gd name="T5" fmla="*/ 204 h 2071"/>
                        <a:gd name="T6" fmla="*/ 809 w 865"/>
                        <a:gd name="T7" fmla="*/ 216 h 2071"/>
                        <a:gd name="T8" fmla="*/ 749 w 865"/>
                        <a:gd name="T9" fmla="*/ 216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4 h 2071"/>
                        <a:gd name="T22" fmla="*/ 119 w 865"/>
                        <a:gd name="T23" fmla="*/ 402 h 2071"/>
                        <a:gd name="T24" fmla="*/ 131 w 865"/>
                        <a:gd name="T25" fmla="*/ 586 h 2071"/>
                        <a:gd name="T26" fmla="*/ 173 w 865"/>
                        <a:gd name="T27" fmla="*/ 778 h 2071"/>
                        <a:gd name="T28" fmla="*/ 197 w 865"/>
                        <a:gd name="T29" fmla="*/ 878 h 2071"/>
                        <a:gd name="T30" fmla="*/ 167 w 865"/>
                        <a:gd name="T31" fmla="*/ 980 h 2071"/>
                        <a:gd name="T32" fmla="*/ 65 w 865"/>
                        <a:gd name="T33" fmla="*/ 1118 h 2071"/>
                        <a:gd name="T34" fmla="*/ 17 w 865"/>
                        <a:gd name="T35" fmla="*/ 1290 h 2071"/>
                        <a:gd name="T36" fmla="*/ 5 w 865"/>
                        <a:gd name="T37" fmla="*/ 1542 h 2071"/>
                        <a:gd name="T38" fmla="*/ 47 w 865"/>
                        <a:gd name="T39" fmla="*/ 1738 h 2071"/>
                        <a:gd name="T40" fmla="*/ 131 w 865"/>
                        <a:gd name="T41" fmla="*/ 1888 h 2071"/>
                        <a:gd name="T42" fmla="*/ 299 w 865"/>
                        <a:gd name="T43" fmla="*/ 1976 h 2071"/>
                        <a:gd name="T44" fmla="*/ 425 w 865"/>
                        <a:gd name="T45" fmla="*/ 1970 h 2071"/>
                        <a:gd name="T46" fmla="*/ 467 w 865"/>
                        <a:gd name="T47" fmla="*/ 1982 h 2071"/>
                        <a:gd name="T48" fmla="*/ 497 w 865"/>
                        <a:gd name="T49" fmla="*/ 2054 h 2071"/>
                        <a:gd name="T50" fmla="*/ 497 w 865"/>
                        <a:gd name="T51" fmla="*/ 1952 h 2071"/>
                        <a:gd name="T52" fmla="*/ 557 w 865"/>
                        <a:gd name="T53" fmla="*/ 1768 h 2071"/>
                        <a:gd name="T54" fmla="*/ 617 w 865"/>
                        <a:gd name="T55" fmla="*/ 1648 h 2071"/>
                        <a:gd name="T56" fmla="*/ 581 w 865"/>
                        <a:gd name="T57" fmla="*/ 1690 h 2071"/>
                        <a:gd name="T58" fmla="*/ 515 w 865"/>
                        <a:gd name="T59" fmla="*/ 1810 h 2071"/>
                        <a:gd name="T60" fmla="*/ 407 w 865"/>
                        <a:gd name="T61" fmla="*/ 1893 h 2071"/>
                        <a:gd name="T62" fmla="*/ 269 w 865"/>
                        <a:gd name="T63" fmla="*/ 1888 h 2071"/>
                        <a:gd name="T64" fmla="*/ 179 w 865"/>
                        <a:gd name="T65" fmla="*/ 1804 h 2071"/>
                        <a:gd name="T66" fmla="*/ 113 w 865"/>
                        <a:gd name="T67" fmla="*/ 1630 h 2071"/>
                        <a:gd name="T68" fmla="*/ 107 w 865"/>
                        <a:gd name="T69" fmla="*/ 1386 h 2071"/>
                        <a:gd name="T70" fmla="*/ 137 w 865"/>
                        <a:gd name="T71" fmla="*/ 1184 h 2071"/>
                        <a:gd name="T72" fmla="*/ 203 w 865"/>
                        <a:gd name="T73" fmla="*/ 1064 h 2071"/>
                        <a:gd name="T74" fmla="*/ 323 w 865"/>
                        <a:gd name="T75" fmla="*/ 1016 h 2071"/>
                        <a:gd name="T76" fmla="*/ 509 w 865"/>
                        <a:gd name="T77" fmla="*/ 1070 h 2071"/>
                        <a:gd name="T78" fmla="*/ 611 w 865"/>
                        <a:gd name="T79" fmla="*/ 1118 h 2071"/>
                        <a:gd name="T80" fmla="*/ 665 w 865"/>
                        <a:gd name="T81" fmla="*/ 1094 h 2071"/>
                        <a:gd name="T82" fmla="*/ 659 w 865"/>
                        <a:gd name="T83" fmla="*/ 1040 h 2071"/>
                        <a:gd name="T84" fmla="*/ 611 w 865"/>
                        <a:gd name="T85" fmla="*/ 998 h 2071"/>
                        <a:gd name="T86" fmla="*/ 497 w 865"/>
                        <a:gd name="T87" fmla="*/ 974 h 2071"/>
                        <a:gd name="T88" fmla="*/ 323 w 865"/>
                        <a:gd name="T89" fmla="*/ 890 h 2071"/>
                        <a:gd name="T90" fmla="*/ 233 w 865"/>
                        <a:gd name="T91" fmla="*/ 676 h 2071"/>
                        <a:gd name="T92" fmla="*/ 209 w 865"/>
                        <a:gd name="T93" fmla="*/ 414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8 h 2071"/>
                        <a:gd name="T102" fmla="*/ 737 w 865"/>
                        <a:gd name="T103" fmla="*/ 426 h 2071"/>
                        <a:gd name="T104" fmla="*/ 773 w 865"/>
                        <a:gd name="T105" fmla="*/ 598 h 2071"/>
                        <a:gd name="T106" fmla="*/ 809 w 865"/>
                        <a:gd name="T107" fmla="*/ 580 h 2071"/>
                        <a:gd name="T108" fmla="*/ 785 w 865"/>
                        <a:gd name="T109" fmla="*/ 526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9 h 521"/>
                      <a:gd name="T2" fmla="*/ 27 w 266"/>
                      <a:gd name="T3" fmla="*/ 277 h 521"/>
                      <a:gd name="T4" fmla="*/ 107 w 266"/>
                      <a:gd name="T5" fmla="*/ 45 h 521"/>
                      <a:gd name="T6" fmla="*/ 177 w 266"/>
                      <a:gd name="T7" fmla="*/ 3 h 521"/>
                      <a:gd name="T8" fmla="*/ 229 w 266"/>
                      <a:gd name="T9" fmla="*/ 39 h 521"/>
                      <a:gd name="T10" fmla="*/ 253 w 266"/>
                      <a:gd name="T11" fmla="*/ 131 h 521"/>
                      <a:gd name="T12" fmla="*/ 201 w 266"/>
                      <a:gd name="T13" fmla="*/ 277 h 521"/>
                      <a:gd name="T14" fmla="*/ 101 w 266"/>
                      <a:gd name="T15" fmla="*/ 483 h 521"/>
                      <a:gd name="T16" fmla="*/ 43 w 266"/>
                      <a:gd name="T17" fmla="*/ 507 h 521"/>
                      <a:gd name="T18" fmla="*/ 3 w 266"/>
                      <a:gd name="T19" fmla="*/ 48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4 w 392"/>
                      <a:gd name="T1" fmla="*/ 211 h 340"/>
                      <a:gd name="T2" fmla="*/ 16 w 392"/>
                      <a:gd name="T3" fmla="*/ 91 h 340"/>
                      <a:gd name="T4" fmla="*/ 4 w 392"/>
                      <a:gd name="T5" fmla="*/ 47 h 340"/>
                      <a:gd name="T6" fmla="*/ 28 w 392"/>
                      <a:gd name="T7" fmla="*/ 3 h 340"/>
                      <a:gd name="T8" fmla="*/ 134 w 392"/>
                      <a:gd name="T9" fmla="*/ 29 h 340"/>
                      <a:gd name="T10" fmla="*/ 258 w 392"/>
                      <a:gd name="T11" fmla="*/ 79 h 340"/>
                      <a:gd name="T12" fmla="*/ 376 w 392"/>
                      <a:gd name="T13" fmla="*/ 167 h 340"/>
                      <a:gd name="T14" fmla="*/ 400 w 392"/>
                      <a:gd name="T15" fmla="*/ 287 h 340"/>
                      <a:gd name="T16" fmla="*/ 350 w 392"/>
                      <a:gd name="T17" fmla="*/ 351 h 340"/>
                      <a:gd name="T18" fmla="*/ 252 w 392"/>
                      <a:gd name="T19" fmla="*/ 332 h 340"/>
                      <a:gd name="T20" fmla="*/ 104 w 392"/>
                      <a:gd name="T21" fmla="*/ 21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6 w 151"/>
                      <a:gd name="T1" fmla="*/ 171 h 558"/>
                      <a:gd name="T2" fmla="*/ 40 w 151"/>
                      <a:gd name="T3" fmla="*/ 41 h 558"/>
                      <a:gd name="T4" fmla="*/ 62 w 151"/>
                      <a:gd name="T5" fmla="*/ 3 h 558"/>
                      <a:gd name="T6" fmla="*/ 101 w 151"/>
                      <a:gd name="T7" fmla="*/ 27 h 558"/>
                      <a:gd name="T8" fmla="*/ 129 w 151"/>
                      <a:gd name="T9" fmla="*/ 171 h 558"/>
                      <a:gd name="T10" fmla="*/ 134 w 151"/>
                      <a:gd name="T11" fmla="*/ 437 h 558"/>
                      <a:gd name="T12" fmla="*/ 90 w 151"/>
                      <a:gd name="T13" fmla="*/ 561 h 558"/>
                      <a:gd name="T14" fmla="*/ 22 w 151"/>
                      <a:gd name="T15" fmla="*/ 529 h 558"/>
                      <a:gd name="T16" fmla="*/ 0 w 151"/>
                      <a:gd name="T17" fmla="*/ 325 h 558"/>
                      <a:gd name="T18" fmla="*/ 16 w 151"/>
                      <a:gd name="T19" fmla="*/ 17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3 w 392"/>
                      <a:gd name="T1" fmla="*/ 59 h 253"/>
                      <a:gd name="T2" fmla="*/ 303 w 392"/>
                      <a:gd name="T3" fmla="*/ 19 h 253"/>
                      <a:gd name="T4" fmla="*/ 361 w 392"/>
                      <a:gd name="T5" fmla="*/ 7 h 253"/>
                      <a:gd name="T6" fmla="*/ 379 w 392"/>
                      <a:gd name="T7" fmla="*/ 59 h 253"/>
                      <a:gd name="T8" fmla="*/ 321 w 392"/>
                      <a:gd name="T9" fmla="*/ 127 h 253"/>
                      <a:gd name="T10" fmla="*/ 191 w 392"/>
                      <a:gd name="T11" fmla="*/ 213 h 253"/>
                      <a:gd name="T12" fmla="*/ 37 w 392"/>
                      <a:gd name="T13" fmla="*/ 235 h 253"/>
                      <a:gd name="T14" fmla="*/ 1 w 392"/>
                      <a:gd name="T15" fmla="*/ 179 h 253"/>
                      <a:gd name="T16" fmla="*/ 43 w 392"/>
                      <a:gd name="T17" fmla="*/ 109 h 253"/>
                      <a:gd name="T18" fmla="*/ 173 w 392"/>
                      <a:gd name="T19" fmla="*/ 5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4 w 238"/>
                      <a:gd name="T1" fmla="*/ 259 h 386"/>
                      <a:gd name="T2" fmla="*/ 23 w 238"/>
                      <a:gd name="T3" fmla="*/ 184 h 386"/>
                      <a:gd name="T4" fmla="*/ 0 w 238"/>
                      <a:gd name="T5" fmla="*/ 92 h 386"/>
                      <a:gd name="T6" fmla="*/ 23 w 238"/>
                      <a:gd name="T7" fmla="*/ 12 h 386"/>
                      <a:gd name="T8" fmla="*/ 115 w 238"/>
                      <a:gd name="T9" fmla="*/ 24 h 386"/>
                      <a:gd name="T10" fmla="*/ 172 w 238"/>
                      <a:gd name="T11" fmla="*/ 126 h 386"/>
                      <a:gd name="T12" fmla="*/ 224 w 238"/>
                      <a:gd name="T13" fmla="*/ 294 h 386"/>
                      <a:gd name="T14" fmla="*/ 196 w 238"/>
                      <a:gd name="T15" fmla="*/ 362 h 386"/>
                      <a:gd name="T16" fmla="*/ 161 w 238"/>
                      <a:gd name="T17" fmla="*/ 340 h 386"/>
                      <a:gd name="T18" fmla="*/ 74 w 238"/>
                      <a:gd name="T19" fmla="*/ 25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47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47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47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10347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70 w 21600"/>
                <a:gd name="T1" fmla="*/ 0 h 21600"/>
                <a:gd name="T2" fmla="*/ 86 w 21600"/>
                <a:gd name="T3" fmla="*/ 0 h 21600"/>
                <a:gd name="T4" fmla="*/ 2 w 21600"/>
                <a:gd name="T5" fmla="*/ 0 h 21600"/>
                <a:gd name="T6" fmla="*/ 8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8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10348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10348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368C6-8A8A-4E33-82F3-7D1356F0D4DB}" type="slidenum">
              <a:rPr lang="ru-RU">
                <a:solidFill>
                  <a:srgbClr val="2F131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9 w 1231"/>
                        <a:gd name="T1" fmla="*/ 283 h 2560"/>
                        <a:gd name="T2" fmla="*/ 417 w 1231"/>
                        <a:gd name="T3" fmla="*/ 115 h 2560"/>
                        <a:gd name="T4" fmla="*/ 585 w 1231"/>
                        <a:gd name="T5" fmla="*/ 7 h 2560"/>
                        <a:gd name="T6" fmla="*/ 899 w 1231"/>
                        <a:gd name="T7" fmla="*/ 61 h 2560"/>
                        <a:gd name="T8" fmla="*/ 1057 w 1231"/>
                        <a:gd name="T9" fmla="*/ 349 h 2560"/>
                        <a:gd name="T10" fmla="*/ 983 w 1231"/>
                        <a:gd name="T11" fmla="*/ 769 h 2560"/>
                        <a:gd name="T12" fmla="*/ 947 w 1231"/>
                        <a:gd name="T13" fmla="*/ 943 h 2560"/>
                        <a:gd name="T14" fmla="*/ 1111 w 1231"/>
                        <a:gd name="T15" fmla="*/ 1075 h 2560"/>
                        <a:gd name="T16" fmla="*/ 1237 w 1231"/>
                        <a:gd name="T17" fmla="*/ 1525 h 2560"/>
                        <a:gd name="T18" fmla="*/ 1129 w 1231"/>
                        <a:gd name="T19" fmla="*/ 1969 h 2560"/>
                        <a:gd name="T20" fmla="*/ 911 w 1231"/>
                        <a:gd name="T21" fmla="*/ 2077 h 2560"/>
                        <a:gd name="T22" fmla="*/ 725 w 1231"/>
                        <a:gd name="T23" fmla="*/ 2059 h 2560"/>
                        <a:gd name="T24" fmla="*/ 659 w 1231"/>
                        <a:gd name="T25" fmla="*/ 2251 h 2560"/>
                        <a:gd name="T26" fmla="*/ 531 w 1231"/>
                        <a:gd name="T27" fmla="*/ 2527 h 2560"/>
                        <a:gd name="T28" fmla="*/ 21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1 w 1231"/>
                        <a:gd name="T37" fmla="*/ 1513 h 2560"/>
                        <a:gd name="T38" fmla="*/ 21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1 w 1231"/>
                        <a:gd name="T45" fmla="*/ 2431 h 2560"/>
                        <a:gd name="T46" fmla="*/ 597 w 1231"/>
                        <a:gd name="T47" fmla="*/ 2227 h 2560"/>
                        <a:gd name="T48" fmla="*/ 579 w 1231"/>
                        <a:gd name="T49" fmla="*/ 1807 h 2560"/>
                        <a:gd name="T50" fmla="*/ 495 w 1231"/>
                        <a:gd name="T51" fmla="*/ 1531 h 2560"/>
                        <a:gd name="T52" fmla="*/ 537 w 1231"/>
                        <a:gd name="T53" fmla="*/ 1459 h 2560"/>
                        <a:gd name="T54" fmla="*/ 629 w 1231"/>
                        <a:gd name="T55" fmla="*/ 1633 h 2560"/>
                        <a:gd name="T56" fmla="*/ 725 w 1231"/>
                        <a:gd name="T57" fmla="*/ 1933 h 2560"/>
                        <a:gd name="T58" fmla="*/ 971 w 1231"/>
                        <a:gd name="T59" fmla="*/ 1963 h 2560"/>
                        <a:gd name="T60" fmla="*/ 1141 w 1231"/>
                        <a:gd name="T61" fmla="*/ 1687 h 2560"/>
                        <a:gd name="T62" fmla="*/ 1123 w 1231"/>
                        <a:gd name="T63" fmla="*/ 1273 h 2560"/>
                        <a:gd name="T64" fmla="*/ 887 w 1231"/>
                        <a:gd name="T65" fmla="*/ 1057 h 2560"/>
                        <a:gd name="T66" fmla="*/ 683 w 1231"/>
                        <a:gd name="T67" fmla="*/ 1129 h 2560"/>
                        <a:gd name="T68" fmla="*/ 579 w 1231"/>
                        <a:gd name="T69" fmla="*/ 1117 h 2560"/>
                        <a:gd name="T70" fmla="*/ 623 w 1231"/>
                        <a:gd name="T71" fmla="*/ 1033 h 2560"/>
                        <a:gd name="T72" fmla="*/ 815 w 1231"/>
                        <a:gd name="T73" fmla="*/ 937 h 2560"/>
                        <a:gd name="T74" fmla="*/ 953 w 1231"/>
                        <a:gd name="T75" fmla="*/ 613 h 2560"/>
                        <a:gd name="T76" fmla="*/ 887 w 1231"/>
                        <a:gd name="T77" fmla="*/ 175 h 2560"/>
                        <a:gd name="T78" fmla="*/ 623 w 1231"/>
                        <a:gd name="T79" fmla="*/ 103 h 2560"/>
                        <a:gd name="T80" fmla="*/ 393 w 1231"/>
                        <a:gd name="T81" fmla="*/ 355 h 2560"/>
                        <a:gd name="T82" fmla="*/ 405 w 1231"/>
                        <a:gd name="T83" fmla="*/ 763 h 2560"/>
                        <a:gd name="T84" fmla="*/ 345 w 1231"/>
                        <a:gd name="T85" fmla="*/ 949 h 2560"/>
                        <a:gd name="T86" fmla="*/ 291 w 1231"/>
                        <a:gd name="T87" fmla="*/ 685 h 2560"/>
                        <a:gd name="T88" fmla="*/ 30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6 h 2071"/>
                        <a:gd name="T2" fmla="*/ 797 w 865"/>
                        <a:gd name="T3" fmla="*/ 348 h 2071"/>
                        <a:gd name="T4" fmla="*/ 863 w 865"/>
                        <a:gd name="T5" fmla="*/ 204 h 2071"/>
                        <a:gd name="T6" fmla="*/ 809 w 865"/>
                        <a:gd name="T7" fmla="*/ 216 h 2071"/>
                        <a:gd name="T8" fmla="*/ 749 w 865"/>
                        <a:gd name="T9" fmla="*/ 216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4 h 2071"/>
                        <a:gd name="T22" fmla="*/ 119 w 865"/>
                        <a:gd name="T23" fmla="*/ 402 h 2071"/>
                        <a:gd name="T24" fmla="*/ 131 w 865"/>
                        <a:gd name="T25" fmla="*/ 586 h 2071"/>
                        <a:gd name="T26" fmla="*/ 173 w 865"/>
                        <a:gd name="T27" fmla="*/ 778 h 2071"/>
                        <a:gd name="T28" fmla="*/ 197 w 865"/>
                        <a:gd name="T29" fmla="*/ 878 h 2071"/>
                        <a:gd name="T30" fmla="*/ 167 w 865"/>
                        <a:gd name="T31" fmla="*/ 980 h 2071"/>
                        <a:gd name="T32" fmla="*/ 65 w 865"/>
                        <a:gd name="T33" fmla="*/ 1118 h 2071"/>
                        <a:gd name="T34" fmla="*/ 17 w 865"/>
                        <a:gd name="T35" fmla="*/ 1290 h 2071"/>
                        <a:gd name="T36" fmla="*/ 5 w 865"/>
                        <a:gd name="T37" fmla="*/ 1542 h 2071"/>
                        <a:gd name="T38" fmla="*/ 47 w 865"/>
                        <a:gd name="T39" fmla="*/ 1738 h 2071"/>
                        <a:gd name="T40" fmla="*/ 131 w 865"/>
                        <a:gd name="T41" fmla="*/ 1888 h 2071"/>
                        <a:gd name="T42" fmla="*/ 299 w 865"/>
                        <a:gd name="T43" fmla="*/ 1976 h 2071"/>
                        <a:gd name="T44" fmla="*/ 425 w 865"/>
                        <a:gd name="T45" fmla="*/ 1970 h 2071"/>
                        <a:gd name="T46" fmla="*/ 467 w 865"/>
                        <a:gd name="T47" fmla="*/ 1982 h 2071"/>
                        <a:gd name="T48" fmla="*/ 497 w 865"/>
                        <a:gd name="T49" fmla="*/ 2054 h 2071"/>
                        <a:gd name="T50" fmla="*/ 497 w 865"/>
                        <a:gd name="T51" fmla="*/ 1952 h 2071"/>
                        <a:gd name="T52" fmla="*/ 557 w 865"/>
                        <a:gd name="T53" fmla="*/ 1768 h 2071"/>
                        <a:gd name="T54" fmla="*/ 617 w 865"/>
                        <a:gd name="T55" fmla="*/ 1648 h 2071"/>
                        <a:gd name="T56" fmla="*/ 581 w 865"/>
                        <a:gd name="T57" fmla="*/ 1690 h 2071"/>
                        <a:gd name="T58" fmla="*/ 515 w 865"/>
                        <a:gd name="T59" fmla="*/ 1810 h 2071"/>
                        <a:gd name="T60" fmla="*/ 407 w 865"/>
                        <a:gd name="T61" fmla="*/ 1893 h 2071"/>
                        <a:gd name="T62" fmla="*/ 269 w 865"/>
                        <a:gd name="T63" fmla="*/ 1888 h 2071"/>
                        <a:gd name="T64" fmla="*/ 179 w 865"/>
                        <a:gd name="T65" fmla="*/ 1804 h 2071"/>
                        <a:gd name="T66" fmla="*/ 113 w 865"/>
                        <a:gd name="T67" fmla="*/ 1630 h 2071"/>
                        <a:gd name="T68" fmla="*/ 107 w 865"/>
                        <a:gd name="T69" fmla="*/ 1386 h 2071"/>
                        <a:gd name="T70" fmla="*/ 137 w 865"/>
                        <a:gd name="T71" fmla="*/ 1184 h 2071"/>
                        <a:gd name="T72" fmla="*/ 203 w 865"/>
                        <a:gd name="T73" fmla="*/ 1064 h 2071"/>
                        <a:gd name="T74" fmla="*/ 323 w 865"/>
                        <a:gd name="T75" fmla="*/ 1016 h 2071"/>
                        <a:gd name="T76" fmla="*/ 509 w 865"/>
                        <a:gd name="T77" fmla="*/ 1070 h 2071"/>
                        <a:gd name="T78" fmla="*/ 611 w 865"/>
                        <a:gd name="T79" fmla="*/ 1118 h 2071"/>
                        <a:gd name="T80" fmla="*/ 665 w 865"/>
                        <a:gd name="T81" fmla="*/ 1094 h 2071"/>
                        <a:gd name="T82" fmla="*/ 659 w 865"/>
                        <a:gd name="T83" fmla="*/ 1040 h 2071"/>
                        <a:gd name="T84" fmla="*/ 611 w 865"/>
                        <a:gd name="T85" fmla="*/ 998 h 2071"/>
                        <a:gd name="T86" fmla="*/ 497 w 865"/>
                        <a:gd name="T87" fmla="*/ 974 h 2071"/>
                        <a:gd name="T88" fmla="*/ 323 w 865"/>
                        <a:gd name="T89" fmla="*/ 890 h 2071"/>
                        <a:gd name="T90" fmla="*/ 233 w 865"/>
                        <a:gd name="T91" fmla="*/ 676 h 2071"/>
                        <a:gd name="T92" fmla="*/ 209 w 865"/>
                        <a:gd name="T93" fmla="*/ 414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8 h 2071"/>
                        <a:gd name="T102" fmla="*/ 737 w 865"/>
                        <a:gd name="T103" fmla="*/ 426 h 2071"/>
                        <a:gd name="T104" fmla="*/ 773 w 865"/>
                        <a:gd name="T105" fmla="*/ 598 h 2071"/>
                        <a:gd name="T106" fmla="*/ 809 w 865"/>
                        <a:gd name="T107" fmla="*/ 580 h 2071"/>
                        <a:gd name="T108" fmla="*/ 785 w 865"/>
                        <a:gd name="T109" fmla="*/ 526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9 h 521"/>
                      <a:gd name="T2" fmla="*/ 27 w 266"/>
                      <a:gd name="T3" fmla="*/ 277 h 521"/>
                      <a:gd name="T4" fmla="*/ 107 w 266"/>
                      <a:gd name="T5" fmla="*/ 45 h 521"/>
                      <a:gd name="T6" fmla="*/ 177 w 266"/>
                      <a:gd name="T7" fmla="*/ 3 h 521"/>
                      <a:gd name="T8" fmla="*/ 229 w 266"/>
                      <a:gd name="T9" fmla="*/ 39 h 521"/>
                      <a:gd name="T10" fmla="*/ 253 w 266"/>
                      <a:gd name="T11" fmla="*/ 131 h 521"/>
                      <a:gd name="T12" fmla="*/ 201 w 266"/>
                      <a:gd name="T13" fmla="*/ 277 h 521"/>
                      <a:gd name="T14" fmla="*/ 101 w 266"/>
                      <a:gd name="T15" fmla="*/ 483 h 521"/>
                      <a:gd name="T16" fmla="*/ 43 w 266"/>
                      <a:gd name="T17" fmla="*/ 507 h 521"/>
                      <a:gd name="T18" fmla="*/ 3 w 266"/>
                      <a:gd name="T19" fmla="*/ 48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4 w 392"/>
                      <a:gd name="T1" fmla="*/ 211 h 340"/>
                      <a:gd name="T2" fmla="*/ 16 w 392"/>
                      <a:gd name="T3" fmla="*/ 91 h 340"/>
                      <a:gd name="T4" fmla="*/ 4 w 392"/>
                      <a:gd name="T5" fmla="*/ 47 h 340"/>
                      <a:gd name="T6" fmla="*/ 28 w 392"/>
                      <a:gd name="T7" fmla="*/ 3 h 340"/>
                      <a:gd name="T8" fmla="*/ 134 w 392"/>
                      <a:gd name="T9" fmla="*/ 29 h 340"/>
                      <a:gd name="T10" fmla="*/ 258 w 392"/>
                      <a:gd name="T11" fmla="*/ 79 h 340"/>
                      <a:gd name="T12" fmla="*/ 376 w 392"/>
                      <a:gd name="T13" fmla="*/ 167 h 340"/>
                      <a:gd name="T14" fmla="*/ 400 w 392"/>
                      <a:gd name="T15" fmla="*/ 287 h 340"/>
                      <a:gd name="T16" fmla="*/ 350 w 392"/>
                      <a:gd name="T17" fmla="*/ 351 h 340"/>
                      <a:gd name="T18" fmla="*/ 252 w 392"/>
                      <a:gd name="T19" fmla="*/ 332 h 340"/>
                      <a:gd name="T20" fmla="*/ 104 w 392"/>
                      <a:gd name="T21" fmla="*/ 21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6 w 151"/>
                      <a:gd name="T1" fmla="*/ 171 h 558"/>
                      <a:gd name="T2" fmla="*/ 40 w 151"/>
                      <a:gd name="T3" fmla="*/ 41 h 558"/>
                      <a:gd name="T4" fmla="*/ 62 w 151"/>
                      <a:gd name="T5" fmla="*/ 3 h 558"/>
                      <a:gd name="T6" fmla="*/ 101 w 151"/>
                      <a:gd name="T7" fmla="*/ 27 h 558"/>
                      <a:gd name="T8" fmla="*/ 129 w 151"/>
                      <a:gd name="T9" fmla="*/ 171 h 558"/>
                      <a:gd name="T10" fmla="*/ 134 w 151"/>
                      <a:gd name="T11" fmla="*/ 437 h 558"/>
                      <a:gd name="T12" fmla="*/ 90 w 151"/>
                      <a:gd name="T13" fmla="*/ 561 h 558"/>
                      <a:gd name="T14" fmla="*/ 22 w 151"/>
                      <a:gd name="T15" fmla="*/ 529 h 558"/>
                      <a:gd name="T16" fmla="*/ 0 w 151"/>
                      <a:gd name="T17" fmla="*/ 325 h 558"/>
                      <a:gd name="T18" fmla="*/ 16 w 151"/>
                      <a:gd name="T19" fmla="*/ 17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3 w 392"/>
                      <a:gd name="T1" fmla="*/ 59 h 253"/>
                      <a:gd name="T2" fmla="*/ 303 w 392"/>
                      <a:gd name="T3" fmla="*/ 19 h 253"/>
                      <a:gd name="T4" fmla="*/ 361 w 392"/>
                      <a:gd name="T5" fmla="*/ 7 h 253"/>
                      <a:gd name="T6" fmla="*/ 379 w 392"/>
                      <a:gd name="T7" fmla="*/ 59 h 253"/>
                      <a:gd name="T8" fmla="*/ 321 w 392"/>
                      <a:gd name="T9" fmla="*/ 127 h 253"/>
                      <a:gd name="T10" fmla="*/ 191 w 392"/>
                      <a:gd name="T11" fmla="*/ 213 h 253"/>
                      <a:gd name="T12" fmla="*/ 37 w 392"/>
                      <a:gd name="T13" fmla="*/ 235 h 253"/>
                      <a:gd name="T14" fmla="*/ 1 w 392"/>
                      <a:gd name="T15" fmla="*/ 179 h 253"/>
                      <a:gd name="T16" fmla="*/ 43 w 392"/>
                      <a:gd name="T17" fmla="*/ 109 h 253"/>
                      <a:gd name="T18" fmla="*/ 173 w 392"/>
                      <a:gd name="T19" fmla="*/ 5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4 w 238"/>
                      <a:gd name="T1" fmla="*/ 259 h 386"/>
                      <a:gd name="T2" fmla="*/ 23 w 238"/>
                      <a:gd name="T3" fmla="*/ 184 h 386"/>
                      <a:gd name="T4" fmla="*/ 0 w 238"/>
                      <a:gd name="T5" fmla="*/ 92 h 386"/>
                      <a:gd name="T6" fmla="*/ 23 w 238"/>
                      <a:gd name="T7" fmla="*/ 12 h 386"/>
                      <a:gd name="T8" fmla="*/ 115 w 238"/>
                      <a:gd name="T9" fmla="*/ 24 h 386"/>
                      <a:gd name="T10" fmla="*/ 172 w 238"/>
                      <a:gd name="T11" fmla="*/ 126 h 386"/>
                      <a:gd name="T12" fmla="*/ 224 w 238"/>
                      <a:gd name="T13" fmla="*/ 294 h 386"/>
                      <a:gd name="T14" fmla="*/ 196 w 238"/>
                      <a:gd name="T15" fmla="*/ 362 h 386"/>
                      <a:gd name="T16" fmla="*/ 161 w 238"/>
                      <a:gd name="T17" fmla="*/ 340 h 386"/>
                      <a:gd name="T18" fmla="*/ 74 w 238"/>
                      <a:gd name="T19" fmla="*/ 25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47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47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347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2F1311"/>
                </a:solidFill>
              </a:endParaRPr>
            </a:p>
          </p:txBody>
        </p:sp>
        <p:sp>
          <p:nvSpPr>
            <p:cNvPr id="10347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2F1311"/>
                </a:solidFill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70 w 21600"/>
                <a:gd name="T1" fmla="*/ 0 h 21600"/>
                <a:gd name="T2" fmla="*/ 86 w 21600"/>
                <a:gd name="T3" fmla="*/ 0 h 21600"/>
                <a:gd name="T4" fmla="*/ 2 w 21600"/>
                <a:gd name="T5" fmla="*/ 0 h 21600"/>
                <a:gd name="T6" fmla="*/ 8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2F1311"/>
                </a:solidFill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8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10348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F1311"/>
              </a:solidFill>
            </a:endParaRPr>
          </a:p>
        </p:txBody>
      </p:sp>
      <p:sp>
        <p:nvSpPr>
          <p:cNvPr id="10348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368C6-8A8A-4E33-82F3-7D1356F0D4DB}" type="slidenum">
              <a:rPr lang="ru-RU">
                <a:solidFill>
                  <a:srgbClr val="2F131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8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4" y="493898"/>
            <a:ext cx="4751387" cy="2808287"/>
          </a:xfrm>
        </p:spPr>
        <p:txBody>
          <a:bodyPr/>
          <a:lstStyle/>
          <a:p>
            <a:pPr algn="ctr" eaLnBrk="1" hangingPunct="1"/>
            <a:r>
              <a:rPr lang="uk-UA" b="1" dirty="0" smtClean="0">
                <a:solidFill>
                  <a:srgbClr val="800000"/>
                </a:solidFill>
              </a:rPr>
              <a:t>Візитна картка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учителя </a:t>
            </a:r>
            <a:r>
              <a:rPr lang="ru-RU" sz="3200" dirty="0" err="1" smtClean="0">
                <a:solidFill>
                  <a:srgbClr val="800000"/>
                </a:solidFill>
              </a:rPr>
              <a:t>хімії</a:t>
            </a:r>
            <a:r>
              <a:rPr lang="ru-RU" sz="3200" dirty="0" smtClean="0">
                <a:solidFill>
                  <a:srgbClr val="800000"/>
                </a:solidFill>
              </a:rPr>
              <a:t/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err="1" smtClean="0">
                <a:solidFill>
                  <a:srgbClr val="800000"/>
                </a:solidFill>
              </a:rPr>
              <a:t>Скадовської</a:t>
            </a:r>
            <a:r>
              <a:rPr lang="ru-RU" sz="3200" dirty="0" smtClean="0">
                <a:solidFill>
                  <a:srgbClr val="800000"/>
                </a:solidFill>
              </a:rPr>
              <a:t> </a:t>
            </a:r>
            <a:r>
              <a:rPr lang="ru-RU" sz="3200" dirty="0" err="1" smtClean="0">
                <a:solidFill>
                  <a:srgbClr val="800000"/>
                </a:solidFill>
              </a:rPr>
              <a:t>загальноосвітньої</a:t>
            </a:r>
            <a:r>
              <a:rPr lang="ru-RU" sz="3200" dirty="0" smtClean="0">
                <a:solidFill>
                  <a:srgbClr val="800000"/>
                </a:solidFill>
              </a:rPr>
              <a:t> </a:t>
            </a:r>
            <a:r>
              <a:rPr lang="ru-RU" sz="3200" dirty="0" err="1" smtClean="0">
                <a:solidFill>
                  <a:srgbClr val="800000"/>
                </a:solidFill>
              </a:rPr>
              <a:t>школи</a:t>
            </a:r>
            <a:r>
              <a:rPr lang="ru-RU" sz="3200" dirty="0" smtClean="0">
                <a:solidFill>
                  <a:srgbClr val="800000"/>
                </a:solidFill>
              </a:rPr>
              <a:t> І-ІІІ </a:t>
            </a:r>
            <a:r>
              <a:rPr lang="ru-RU" sz="3200" dirty="0" err="1" smtClean="0">
                <a:solidFill>
                  <a:srgbClr val="800000"/>
                </a:solidFill>
              </a:rPr>
              <a:t>ступенів</a:t>
            </a:r>
            <a:r>
              <a:rPr lang="ru-RU" sz="3200" dirty="0" smtClean="0">
                <a:solidFill>
                  <a:srgbClr val="800000"/>
                </a:solidFill>
              </a:rPr>
              <a:t> №3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3968" y="3717032"/>
            <a:ext cx="6596063" cy="2012950"/>
          </a:xfrm>
        </p:spPr>
        <p:txBody>
          <a:bodyPr/>
          <a:lstStyle/>
          <a:p>
            <a:pPr eaLnBrk="1" hangingPunct="1"/>
            <a:r>
              <a:rPr lang="ru-RU" sz="4800" b="1" dirty="0" err="1" smtClean="0">
                <a:solidFill>
                  <a:srgbClr val="0033CC"/>
                </a:solidFill>
              </a:rPr>
              <a:t>Писарчук</a:t>
            </a:r>
            <a:r>
              <a:rPr lang="ru-RU" sz="4800" b="1" dirty="0" smtClean="0">
                <a:solidFill>
                  <a:srgbClr val="0033CC"/>
                </a:solidFill>
              </a:rPr>
              <a:t> </a:t>
            </a:r>
          </a:p>
          <a:p>
            <a:pPr eaLnBrk="1" hangingPunct="1"/>
            <a:r>
              <a:rPr lang="uk-UA" sz="4800" b="1" dirty="0" smtClean="0">
                <a:solidFill>
                  <a:srgbClr val="0033CC"/>
                </a:solidFill>
              </a:rPr>
              <a:t>Олени Валеріївни</a:t>
            </a:r>
            <a:endParaRPr lang="ru-RU" sz="4800" b="1" dirty="0" smtClean="0">
              <a:solidFill>
                <a:srgbClr val="0033CC"/>
              </a:solidFill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8"/>
          <a:stretch>
            <a:fillRect/>
          </a:stretch>
        </p:blipFill>
        <p:spPr bwMode="auto">
          <a:xfrm>
            <a:off x="467544" y="404813"/>
            <a:ext cx="3096344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38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4815" cy="57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0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3" y="404664"/>
            <a:ext cx="4082802" cy="58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76464" cy="58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6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40888" cy="609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7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836712"/>
            <a:ext cx="554355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0066"/>
                </a:solidFill>
              </a:rPr>
              <a:t/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en-US" sz="2400" dirty="0" smtClean="0">
                <a:solidFill>
                  <a:srgbClr val="000066"/>
                </a:solidFill>
              </a:rPr>
              <a:t/>
            </a:r>
            <a:br>
              <a:rPr lang="en-US" sz="2400" dirty="0" smtClean="0">
                <a:solidFill>
                  <a:srgbClr val="000066"/>
                </a:solidFill>
              </a:rPr>
            </a:br>
            <a:r>
              <a:rPr lang="ru-RU" sz="2800" b="1" i="1" dirty="0" err="1" smtClean="0">
                <a:solidFill>
                  <a:srgbClr val="000066"/>
                </a:solidFill>
              </a:rPr>
              <a:t>Писарчук</a:t>
            </a:r>
            <a:r>
              <a:rPr lang="ru-RU" sz="2800" b="1" i="1" dirty="0" smtClean="0">
                <a:solidFill>
                  <a:srgbClr val="000066"/>
                </a:solidFill>
              </a:rPr>
              <a:t> </a:t>
            </a:r>
            <a:r>
              <a:rPr lang="ru-RU" sz="2800" b="1" i="1" dirty="0" err="1" smtClean="0">
                <a:solidFill>
                  <a:srgbClr val="000066"/>
                </a:solidFill>
              </a:rPr>
              <a:t>Олена</a:t>
            </a:r>
            <a:r>
              <a:rPr lang="ru-RU" sz="2800" b="1" i="1" dirty="0" smtClean="0">
                <a:solidFill>
                  <a:srgbClr val="000066"/>
                </a:solidFill>
              </a:rPr>
              <a:t> </a:t>
            </a:r>
            <a:r>
              <a:rPr lang="ru-RU" sz="2800" b="1" i="1" dirty="0" err="1" smtClean="0">
                <a:solidFill>
                  <a:srgbClr val="000066"/>
                </a:solidFill>
              </a:rPr>
              <a:t>Валеріївна</a:t>
            </a:r>
            <a:endParaRPr lang="ru-RU" sz="2800" b="1" i="1" dirty="0" smtClean="0">
              <a:solidFill>
                <a:srgbClr val="000066"/>
              </a:solidFill>
            </a:endParaRPr>
          </a:p>
        </p:txBody>
      </p:sp>
      <p:sp>
        <p:nvSpPr>
          <p:cNvPr id="4099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708350"/>
            <a:ext cx="3616325" cy="30273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rgbClr val="002060"/>
                </a:solidFill>
              </a:rPr>
              <a:t>Дата народження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rgbClr val="002060"/>
                </a:solidFill>
              </a:rPr>
              <a:t>Освіта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rgbClr val="002060"/>
                </a:solidFill>
              </a:rPr>
              <a:t>Навчальний заклад, який закінчив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rgbClr val="002060"/>
                </a:solidFill>
              </a:rPr>
              <a:t>рік закінчення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rgbClr val="002060"/>
                </a:solidFill>
              </a:rPr>
              <a:t>Факультет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rgbClr val="002060"/>
                </a:solidFill>
              </a:rPr>
              <a:t>Спеціальність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rgbClr val="002060"/>
                </a:solidFill>
              </a:rPr>
              <a:t>     за дипломом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z="1800" dirty="0" smtClean="0">
                <a:solidFill>
                  <a:srgbClr val="002060"/>
                </a:solidFill>
              </a:rPr>
              <a:t>Диплом (серія, номер)</a:t>
            </a:r>
          </a:p>
        </p:txBody>
      </p:sp>
      <p:sp>
        <p:nvSpPr>
          <p:cNvPr id="4100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708350"/>
            <a:ext cx="3617912" cy="3168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10 березня1967 р.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err="1" smtClean="0">
                <a:solidFill>
                  <a:srgbClr val="002060"/>
                </a:solidFill>
              </a:rPr>
              <a:t>Вища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err="1">
                <a:solidFill>
                  <a:srgbClr val="002060"/>
                </a:solidFill>
              </a:rPr>
              <a:t>Куйбишевський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державний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університет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1990 год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err="1" smtClean="0">
                <a:solidFill>
                  <a:srgbClr val="002060"/>
                </a:solidFill>
              </a:rPr>
              <a:t>Хімічний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err="1" smtClean="0">
                <a:solidFill>
                  <a:srgbClr val="002060"/>
                </a:solidFill>
              </a:rPr>
              <a:t>Хімі</a:t>
            </a:r>
            <a:r>
              <a:rPr lang="uk-UA" sz="1800" b="1" dirty="0" smtClean="0">
                <a:solidFill>
                  <a:srgbClr val="002060"/>
                </a:solidFill>
              </a:rPr>
              <a:t>к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b="1" dirty="0" err="1" smtClean="0">
                <a:solidFill>
                  <a:srgbClr val="002060"/>
                </a:solidFill>
              </a:rPr>
              <a:t>Викладач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Диплом  ЛВ №301415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196026"/>
            <a:ext cx="529587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Характеристика педагогічного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працівника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8"/>
          <a:stretch>
            <a:fillRect/>
          </a:stretch>
        </p:blipFill>
        <p:spPr bwMode="auto">
          <a:xfrm>
            <a:off x="395536" y="404664"/>
            <a:ext cx="2578977" cy="205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6" y="16024"/>
            <a:ext cx="7316788" cy="5322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670578"/>
            <a:ext cx="4032448" cy="1978025"/>
          </a:xfrm>
        </p:spPr>
        <p:txBody>
          <a:bodyPr/>
          <a:lstStyle/>
          <a:p>
            <a:pPr algn="ctr" eaLnBrk="1" hangingPunct="1"/>
            <a:r>
              <a:rPr lang="uk-UA" sz="4400" b="1" dirty="0" smtClean="0"/>
              <a:t>Професійний шлях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0445" y="3717032"/>
            <a:ext cx="3616325" cy="25955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2060"/>
                </a:solidFill>
              </a:rPr>
              <a:t>Назва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освітнього</a:t>
            </a:r>
            <a:r>
              <a:rPr lang="ru-RU" sz="2000" dirty="0" smtClean="0">
                <a:solidFill>
                  <a:srgbClr val="002060"/>
                </a:solidFill>
              </a:rPr>
              <a:t> закладу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2060"/>
                </a:solidFill>
              </a:rPr>
              <a:t>Педагогічний</a:t>
            </a:r>
            <a:r>
              <a:rPr lang="ru-RU" sz="2000" dirty="0" smtClean="0">
                <a:solidFill>
                  <a:srgbClr val="002060"/>
                </a:solidFill>
              </a:rPr>
              <a:t> стаж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Посада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2060"/>
                </a:solidFill>
              </a:rPr>
              <a:t>Кваліфікаційна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категорія</a:t>
            </a:r>
            <a:endParaRPr lang="ru-RU" sz="20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</a:rPr>
              <a:t>Звання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3455613"/>
            <a:ext cx="3617912" cy="28114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Скадовська</a:t>
            </a:r>
            <a:r>
              <a:rPr lang="ru-RU" sz="2000" b="1" dirty="0" smtClean="0">
                <a:solidFill>
                  <a:srgbClr val="002060"/>
                </a:solidFill>
              </a:rPr>
              <a:t> ЗОШ І-ІІІ </a:t>
            </a:r>
            <a:r>
              <a:rPr lang="ru-RU" sz="2000" b="1" dirty="0" err="1" smtClean="0">
                <a:solidFill>
                  <a:srgbClr val="002060"/>
                </a:solidFill>
              </a:rPr>
              <a:t>ступенів</a:t>
            </a:r>
            <a:r>
              <a:rPr lang="ru-RU" sz="2000" b="1" dirty="0" smtClean="0">
                <a:solidFill>
                  <a:srgbClr val="002060"/>
                </a:solidFill>
              </a:rPr>
              <a:t> №3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19 </a:t>
            </a:r>
            <a:r>
              <a:rPr lang="ru-RU" sz="2000" b="1" dirty="0" err="1" smtClean="0">
                <a:solidFill>
                  <a:srgbClr val="002060"/>
                </a:solidFill>
              </a:rPr>
              <a:t>років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учитель </a:t>
            </a:r>
            <a:r>
              <a:rPr lang="ru-RU" sz="2000" b="1" dirty="0" err="1" smtClean="0">
                <a:solidFill>
                  <a:srgbClr val="002060"/>
                </a:solidFill>
              </a:rPr>
              <a:t>хімії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вчитель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вищої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категорії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Вчитель</a:t>
            </a:r>
            <a:r>
              <a:rPr lang="ru-RU" sz="2000" b="1" dirty="0" smtClean="0">
                <a:solidFill>
                  <a:srgbClr val="002060"/>
                </a:solidFill>
              </a:rPr>
              <a:t>-методист  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endParaRPr lang="ru-RU" sz="1600" b="1" i="1" dirty="0" smtClean="0">
              <a:solidFill>
                <a:srgbClr val="002060"/>
              </a:solidFill>
            </a:endParaRPr>
          </a:p>
        </p:txBody>
      </p:sp>
      <p:pic>
        <p:nvPicPr>
          <p:cNvPr id="6150" name="Picture 6" descr="DSCN1098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" r="31696" b="16343"/>
          <a:stretch/>
        </p:blipFill>
        <p:spPr bwMode="auto">
          <a:xfrm>
            <a:off x="611560" y="300364"/>
            <a:ext cx="3600400" cy="3106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549275"/>
            <a:ext cx="4751908" cy="1143000"/>
          </a:xfrm>
        </p:spPr>
        <p:txBody>
          <a:bodyPr/>
          <a:lstStyle/>
          <a:p>
            <a:pPr algn="ctr" eaLnBrk="1" hangingPunct="1"/>
            <a:r>
              <a:rPr lang="uk-UA" sz="4400" b="1" dirty="0" smtClean="0"/>
              <a:t>Підвищення кваліфікації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564904"/>
            <a:ext cx="8065268" cy="3530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uk-UA" sz="2000" dirty="0" smtClean="0"/>
              <a:t>У </a:t>
            </a:r>
            <a:r>
              <a:rPr lang="uk-UA" sz="2000" b="1" dirty="0" smtClean="0"/>
              <a:t>2005 </a:t>
            </a:r>
            <a:r>
              <a:rPr lang="uk-UA" sz="2000" dirty="0" smtClean="0"/>
              <a:t>році навчалась на курсах підвищення кваліфікації у Південноукраїнському регіональному інституті післядипломної освіти педагогічних кадрів із спеціальності хімія, виконала курсову роботу з теми </a:t>
            </a:r>
            <a:r>
              <a:rPr lang="uk-UA" sz="2000" b="1" i="1" dirty="0" smtClean="0"/>
              <a:t>«Технологія проектування у навчанні»</a:t>
            </a:r>
            <a:endParaRPr lang="en-US" sz="2000" b="1" i="1" dirty="0" smtClean="0"/>
          </a:p>
          <a:p>
            <a:pPr marL="0" indent="0" algn="just" eaLnBrk="1" hangingPunct="1">
              <a:buNone/>
            </a:pPr>
            <a:endParaRPr lang="uk-UA" sz="2000" b="1" i="1" dirty="0" smtClean="0"/>
          </a:p>
          <a:p>
            <a:pPr algn="just" eaLnBrk="1" hangingPunct="1">
              <a:buFont typeface="Wingdings" pitchFamily="2" charset="2"/>
              <a:buChar char="v"/>
            </a:pPr>
            <a:r>
              <a:rPr lang="uk-UA" sz="2000" dirty="0" smtClean="0"/>
              <a:t>У </a:t>
            </a:r>
            <a:r>
              <a:rPr lang="uk-UA" sz="2000" b="1" dirty="0" smtClean="0"/>
              <a:t>2007</a:t>
            </a:r>
            <a:r>
              <a:rPr lang="uk-UA" sz="2000" dirty="0" smtClean="0"/>
              <a:t> році навчалась на курсах підвищення кваліфікації у Центральному інституті післядипломної педагогічної освіти з проблем управлінської діяльності, виконала курсову роботу з теми </a:t>
            </a:r>
            <a:r>
              <a:rPr lang="uk-UA" sz="2000" b="1" i="1" dirty="0" smtClean="0"/>
              <a:t>«Організація роботи щодо формування готовності вчителя до інноваційної діяльності у навчально-виховному процесі»</a:t>
            </a:r>
          </a:p>
        </p:txBody>
      </p:sp>
      <p:pic>
        <p:nvPicPr>
          <p:cNvPr id="922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244792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0" y="0"/>
            <a:ext cx="7357240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95536" y="2821392"/>
            <a:ext cx="8352928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800" dirty="0">
                <a:solidFill>
                  <a:srgbClr val="002060"/>
                </a:solidFill>
              </a:rPr>
              <a:t>     </a:t>
            </a:r>
            <a:r>
              <a:rPr lang="uk-UA" sz="2800" b="1" dirty="0">
                <a:solidFill>
                  <a:srgbClr val="002060"/>
                </a:solidFill>
              </a:rPr>
              <a:t>«Організація самостійної роботи щодо розвитку проектної </a:t>
            </a:r>
            <a:r>
              <a:rPr lang="uk-UA" sz="2800" b="1" dirty="0" smtClean="0">
                <a:solidFill>
                  <a:srgbClr val="002060"/>
                </a:solidFill>
              </a:rPr>
              <a:t>діяльності учнів  </a:t>
            </a:r>
            <a:r>
              <a:rPr lang="uk-UA" sz="2800" b="1" dirty="0">
                <a:solidFill>
                  <a:srgbClr val="002060"/>
                </a:solidFill>
              </a:rPr>
              <a:t>у  навчанні хімії» 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sz="2200" dirty="0"/>
              <a:t>     </a:t>
            </a:r>
            <a:r>
              <a:rPr lang="uk-UA" sz="2800" dirty="0"/>
              <a:t>Досвід узагальнено і розглянуто на засіданні кафедри </a:t>
            </a:r>
            <a:r>
              <a:rPr lang="uk-UA" sz="2800" dirty="0" err="1"/>
              <a:t>природничо</a:t>
            </a:r>
            <a:r>
              <a:rPr lang="uk-UA" sz="2800" dirty="0"/>
              <a:t> - математичних дисциплін Південноукраїнського регіонального інституту післядипломної освіти педагогічних працівників (протокол №5 від 19.09.2006)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dirty="0"/>
              <a:t> </a:t>
            </a:r>
            <a:endParaRPr lang="ru-RU" sz="1400" i="1" dirty="0"/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4067944" y="843367"/>
            <a:ext cx="40322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b="1" dirty="0">
                <a:solidFill>
                  <a:schemeClr val="tx2"/>
                </a:solidFill>
              </a:rPr>
              <a:t>Тема досвіду 2006 рік</a:t>
            </a:r>
          </a:p>
        </p:txBody>
      </p:sp>
      <p:pic>
        <p:nvPicPr>
          <p:cNvPr id="11268" name="Picture 5" descr="DSCN38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404664"/>
            <a:ext cx="2952701" cy="220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3851920" y="404813"/>
            <a:ext cx="44640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b="1" dirty="0">
                <a:solidFill>
                  <a:schemeClr val="tx2"/>
                </a:solidFill>
              </a:rPr>
              <a:t>Педагогічна ідея</a:t>
            </a:r>
          </a:p>
          <a:p>
            <a:pPr algn="ctr" eaLnBrk="1" hangingPunct="1"/>
            <a:r>
              <a:rPr lang="uk-UA" sz="4000" b="1" dirty="0">
                <a:solidFill>
                  <a:schemeClr val="tx2"/>
                </a:solidFill>
              </a:rPr>
              <a:t>2009 рік</a:t>
            </a:r>
            <a:endParaRPr lang="uk-UA" sz="3600" b="1" dirty="0">
              <a:solidFill>
                <a:schemeClr val="tx2"/>
              </a:solidFill>
            </a:endParaRPr>
          </a:p>
        </p:txBody>
      </p:sp>
      <p:pic>
        <p:nvPicPr>
          <p:cNvPr id="12292" name="Рисунок 4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24479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03521" y="2149019"/>
            <a:ext cx="770478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dirty="0">
                <a:solidFill>
                  <a:srgbClr val="002060"/>
                </a:solidFill>
              </a:rPr>
              <a:t>     </a:t>
            </a:r>
            <a:r>
              <a:rPr lang="uk-UA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err="1">
                <a:solidFill>
                  <a:srgbClr val="002060"/>
                </a:solidFill>
              </a:rPr>
              <a:t>Використання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комп’ютерних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технологій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процесі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викладання</a:t>
            </a:r>
            <a:r>
              <a:rPr lang="ru-RU" sz="2400" b="1" dirty="0">
                <a:solidFill>
                  <a:srgbClr val="002060"/>
                </a:solidFill>
              </a:rPr>
              <a:t>  </a:t>
            </a:r>
            <a:r>
              <a:rPr lang="ru-RU" sz="2400" b="1" dirty="0" err="1">
                <a:solidFill>
                  <a:srgbClr val="002060"/>
                </a:solidFill>
              </a:rPr>
              <a:t>хімії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позакласної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діяльності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учнів</a:t>
            </a:r>
            <a:r>
              <a:rPr lang="uk-UA" sz="2400" b="1" dirty="0">
                <a:solidFill>
                  <a:srgbClr val="002060"/>
                </a:solidFill>
              </a:rPr>
              <a:t>» </a:t>
            </a:r>
          </a:p>
          <a:p>
            <a:pPr algn="just" eaLnBrk="1" hangingPunct="1">
              <a:spcBef>
                <a:spcPct val="50000"/>
              </a:spcBef>
            </a:pPr>
            <a:r>
              <a:rPr lang="uk-UA" sz="2200" dirty="0"/>
              <a:t>     </a:t>
            </a:r>
            <a:r>
              <a:rPr lang="uk-UA" b="1" i="1" dirty="0">
                <a:solidFill>
                  <a:srgbClr val="002060"/>
                </a:solidFill>
              </a:rPr>
              <a:t>Мета: </a:t>
            </a:r>
            <a:r>
              <a:rPr lang="uk-UA" b="1" i="1" dirty="0"/>
              <a:t>Розвиток особистості учня, підготовка до самостійної продуктивної діяльності в умовах інформаційного суспільства через: 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розвиток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конструктивного, алгоритмічного мислення, завдяки особливостям взаємодії з комп'ютером;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uk-UA" b="1" i="1" dirty="0">
                <a:solidFill>
                  <a:srgbClr val="9900CC"/>
                </a:solidFill>
              </a:rPr>
              <a:t>розвиток творчого мислення за рахунок зменшення частки репродуктивної діяльності; 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uk-UA" b="1" i="1" dirty="0">
                <a:solidFill>
                  <a:srgbClr val="990033"/>
                </a:solidFill>
              </a:rPr>
              <a:t>формування інформаційної культури, умінь здійснювати обробку інформації.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dirty="0"/>
              <a:t>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7528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55544"/>
            <a:ext cx="4484445" cy="634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53663"/>
      </p:ext>
    </p:extLst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Кимоно</vt:lpstr>
      <vt:lpstr>1_Кимоно</vt:lpstr>
      <vt:lpstr>Візитна картка учителя хімії Скадовської загальноосвітньої школи І-ІІІ ступенів №3</vt:lpstr>
      <vt:lpstr>  Писарчук Олена Валеріївна</vt:lpstr>
      <vt:lpstr>Презентация PowerPoint</vt:lpstr>
      <vt:lpstr>Професійний шлях</vt:lpstr>
      <vt:lpstr>Підвищення кваліфікації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учителя хімії Скадовської загальноосвітньої школи І-ІІІ ступенів №3</dc:title>
  <dc:creator>Елена</dc:creator>
  <cp:lastModifiedBy>Barsik</cp:lastModifiedBy>
  <cp:revision>4</cp:revision>
  <dcterms:created xsi:type="dcterms:W3CDTF">2011-09-23T05:01:03Z</dcterms:created>
  <dcterms:modified xsi:type="dcterms:W3CDTF">2011-09-28T03:18:10Z</dcterms:modified>
</cp:coreProperties>
</file>